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25" r:id="rId1"/>
  </p:sldMasterIdLst>
  <p:notesMasterIdLst>
    <p:notesMasterId r:id="rId20"/>
  </p:notesMasterIdLst>
  <p:handoutMasterIdLst>
    <p:handoutMasterId r:id="rId21"/>
  </p:handoutMasterIdLst>
  <p:sldIdLst>
    <p:sldId id="496" r:id="rId2"/>
    <p:sldId id="456" r:id="rId3"/>
    <p:sldId id="511" r:id="rId4"/>
    <p:sldId id="512" r:id="rId5"/>
    <p:sldId id="513" r:id="rId6"/>
    <p:sldId id="457" r:id="rId7"/>
    <p:sldId id="497" r:id="rId8"/>
    <p:sldId id="506" r:id="rId9"/>
    <p:sldId id="498" r:id="rId10"/>
    <p:sldId id="514" r:id="rId11"/>
    <p:sldId id="507" r:id="rId12"/>
    <p:sldId id="463" r:id="rId13"/>
    <p:sldId id="502" r:id="rId14"/>
    <p:sldId id="503" r:id="rId15"/>
    <p:sldId id="504" r:id="rId16"/>
    <p:sldId id="505" r:id="rId17"/>
    <p:sldId id="510" r:id="rId18"/>
    <p:sldId id="62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1" autoAdjust="0"/>
    <p:restoredTop sz="88121" autoAdjust="0"/>
  </p:normalViewPr>
  <p:slideViewPr>
    <p:cSldViewPr snapToGrid="0" snapToObjects="1">
      <p:cViewPr>
        <p:scale>
          <a:sx n="109" d="100"/>
          <a:sy n="109" d="100"/>
        </p:scale>
        <p:origin x="-16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3DFB78-382A-46AC-BE88-AD9B62BD818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593288-9516-4D44-829D-D8F71F2F90F4}">
      <dgm:prSet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Professional Development </a:t>
          </a:r>
        </a:p>
      </dgm:t>
    </dgm:pt>
    <dgm:pt modelId="{33063815-7B0A-4610-8D21-72B4739127F3}" type="parTrans" cxnId="{3A5BB3BA-06B3-4650-84AE-FD3C1C86691D}">
      <dgm:prSet/>
      <dgm:spPr/>
      <dgm:t>
        <a:bodyPr/>
        <a:lstStyle/>
        <a:p>
          <a:endParaRPr lang="en-US"/>
        </a:p>
      </dgm:t>
    </dgm:pt>
    <dgm:pt modelId="{43278DDC-C295-4D64-8226-11B12E971A39}" type="sibTrans" cxnId="{3A5BB3BA-06B3-4650-84AE-FD3C1C86691D}">
      <dgm:prSet/>
      <dgm:spPr/>
      <dgm:t>
        <a:bodyPr/>
        <a:lstStyle/>
        <a:p>
          <a:endParaRPr lang="en-US" dirty="0"/>
        </a:p>
      </dgm:t>
    </dgm:pt>
    <dgm:pt modelId="{AF236614-8276-4891-B31E-93A3726147EE}">
      <dgm:prSet custT="1"/>
      <dgm:spPr/>
      <dgm:t>
        <a:bodyPr/>
        <a:lstStyle/>
        <a:p>
          <a:pPr algn="ctr"/>
          <a:r>
            <a:rPr lang="en-US" sz="1600" b="0" dirty="0">
              <a:latin typeface="Arial" pitchFamily="34" charset="0"/>
              <a:cs typeface="Arial" pitchFamily="34" charset="0"/>
            </a:rPr>
            <a:t>Increased Teacher Success</a:t>
          </a:r>
        </a:p>
      </dgm:t>
    </dgm:pt>
    <dgm:pt modelId="{819B3341-4C51-48DF-8919-64AD68CE8764}" type="parTrans" cxnId="{690EB5C9-D521-4890-962D-8A82E3EBDE01}">
      <dgm:prSet/>
      <dgm:spPr/>
      <dgm:t>
        <a:bodyPr/>
        <a:lstStyle/>
        <a:p>
          <a:endParaRPr lang="en-US"/>
        </a:p>
      </dgm:t>
    </dgm:pt>
    <dgm:pt modelId="{D6544F02-DB2F-4DA0-854A-0AC32FD2DE65}" type="sibTrans" cxnId="{690EB5C9-D521-4890-962D-8A82E3EBDE01}">
      <dgm:prSet/>
      <dgm:spPr/>
      <dgm:t>
        <a:bodyPr/>
        <a:lstStyle/>
        <a:p>
          <a:endParaRPr lang="en-US"/>
        </a:p>
      </dgm:t>
    </dgm:pt>
    <dgm:pt modelId="{F40BE6D9-2E74-49D6-91DD-529D461F8BCE}">
      <dgm:prSet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School Support</a:t>
          </a:r>
        </a:p>
      </dgm:t>
    </dgm:pt>
    <dgm:pt modelId="{F8684A45-E82C-472B-8855-C806EECD48B2}" type="parTrans" cxnId="{A8BB3F70-0689-4742-8983-EA7969F34D69}">
      <dgm:prSet/>
      <dgm:spPr/>
      <dgm:t>
        <a:bodyPr/>
        <a:lstStyle/>
        <a:p>
          <a:endParaRPr lang="en-US"/>
        </a:p>
      </dgm:t>
    </dgm:pt>
    <dgm:pt modelId="{809C54F6-BCDB-4995-9F00-A0B2EF1C9049}" type="sibTrans" cxnId="{A8BB3F70-0689-4742-8983-EA7969F34D69}">
      <dgm:prSet/>
      <dgm:spPr/>
      <dgm:t>
        <a:bodyPr/>
        <a:lstStyle/>
        <a:p>
          <a:endParaRPr lang="en-US" dirty="0"/>
        </a:p>
      </dgm:t>
    </dgm:pt>
    <dgm:pt modelId="{DCE0D296-F716-459B-9F0B-644B6EA028EE}" type="pres">
      <dgm:prSet presAssocID="{393DFB78-382A-46AC-BE88-AD9B62BD81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7D732C-8D85-4ACE-8262-E499FD2735A0}" type="pres">
      <dgm:prSet presAssocID="{393DFB78-382A-46AC-BE88-AD9B62BD818F}" presName="vNodes" presStyleCnt="0"/>
      <dgm:spPr/>
    </dgm:pt>
    <dgm:pt modelId="{6FCC39F0-A6B6-4D1E-A55C-EB086038FE60}" type="pres">
      <dgm:prSet presAssocID="{7A593288-9516-4D44-829D-D8F71F2F90F4}" presName="node" presStyleLbl="node1" presStyleIdx="0" presStyleCnt="3" custScaleX="125204" custScaleY="123098" custLinFactNeighborX="31129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BAF97-543C-4E36-B2B9-93727B4D378E}" type="pres">
      <dgm:prSet presAssocID="{43278DDC-C295-4D64-8226-11B12E971A39}" presName="spacerT" presStyleCnt="0"/>
      <dgm:spPr/>
    </dgm:pt>
    <dgm:pt modelId="{D652F2B2-10ED-47A5-982F-96C621736F58}" type="pres">
      <dgm:prSet presAssocID="{43278DDC-C295-4D64-8226-11B12E971A39}" presName="sibTrans" presStyleLbl="sibTrans2D1" presStyleIdx="0" presStyleCnt="2" custScaleX="84251" custScaleY="84792" custLinFactNeighborX="60380" custLinFactNeighborY="-23960"/>
      <dgm:spPr/>
      <dgm:t>
        <a:bodyPr/>
        <a:lstStyle/>
        <a:p>
          <a:endParaRPr lang="en-US"/>
        </a:p>
      </dgm:t>
    </dgm:pt>
    <dgm:pt modelId="{AE9F0E76-AC93-42E8-BEF7-4584D4A56AE7}" type="pres">
      <dgm:prSet presAssocID="{43278DDC-C295-4D64-8226-11B12E971A39}" presName="spacerB" presStyleCnt="0"/>
      <dgm:spPr/>
    </dgm:pt>
    <dgm:pt modelId="{A8FFBCAA-4CE5-41C6-A190-2EEFE9B691C6}" type="pres">
      <dgm:prSet presAssocID="{F40BE6D9-2E74-49D6-91DD-529D461F8BCE}" presName="node" presStyleLbl="node1" presStyleIdx="1" presStyleCnt="3" custScaleX="126419" custScaleY="129447" custLinFactNeighborX="36966" custLinFactNeighborY="-71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F9F4D-4A1B-4478-81A4-3BB8A202E1DA}" type="pres">
      <dgm:prSet presAssocID="{393DFB78-382A-46AC-BE88-AD9B62BD818F}" presName="sibTransLast" presStyleLbl="sibTrans2D1" presStyleIdx="1" presStyleCnt="2" custScaleX="120206" custLinFactNeighborX="-9431" custLinFactNeighborY="69"/>
      <dgm:spPr/>
      <dgm:t>
        <a:bodyPr/>
        <a:lstStyle/>
        <a:p>
          <a:endParaRPr lang="en-US"/>
        </a:p>
      </dgm:t>
    </dgm:pt>
    <dgm:pt modelId="{F2DB3FE5-147A-47B9-8189-53023CC39F7F}" type="pres">
      <dgm:prSet presAssocID="{393DFB78-382A-46AC-BE88-AD9B62BD818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CFD6FD4-EAEA-4B83-A270-F6E8E1490CDB}" type="pres">
      <dgm:prSet presAssocID="{393DFB78-382A-46AC-BE88-AD9B62BD818F}" presName="lastNode" presStyleLbl="node1" presStyleIdx="2" presStyleCnt="3" custScaleX="64488" custScaleY="62049" custLinFactX="18588" custLinFactNeighborX="100000" custLinFactNeighborY="-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0EB5C9-D521-4890-962D-8A82E3EBDE01}" srcId="{393DFB78-382A-46AC-BE88-AD9B62BD818F}" destId="{AF236614-8276-4891-B31E-93A3726147EE}" srcOrd="2" destOrd="0" parTransId="{819B3341-4C51-48DF-8919-64AD68CE8764}" sibTransId="{D6544F02-DB2F-4DA0-854A-0AC32FD2DE65}"/>
    <dgm:cxn modelId="{068CBDFF-C198-D740-9F14-925AE2405CA0}" type="presOf" srcId="{F40BE6D9-2E74-49D6-91DD-529D461F8BCE}" destId="{A8FFBCAA-4CE5-41C6-A190-2EEFE9B691C6}" srcOrd="0" destOrd="0" presId="urn:microsoft.com/office/officeart/2005/8/layout/equation2"/>
    <dgm:cxn modelId="{DB0D06FE-FF25-3F46-9C1F-C047A564F16B}" type="presOf" srcId="{393DFB78-382A-46AC-BE88-AD9B62BD818F}" destId="{DCE0D296-F716-459B-9F0B-644B6EA028EE}" srcOrd="0" destOrd="0" presId="urn:microsoft.com/office/officeart/2005/8/layout/equation2"/>
    <dgm:cxn modelId="{CBDCEA1C-F034-D343-AAE0-29A0A1C68E7E}" type="presOf" srcId="{7A593288-9516-4D44-829D-D8F71F2F90F4}" destId="{6FCC39F0-A6B6-4D1E-A55C-EB086038FE60}" srcOrd="0" destOrd="0" presId="urn:microsoft.com/office/officeart/2005/8/layout/equation2"/>
    <dgm:cxn modelId="{FC187B50-7FBB-134B-8312-6CC2ADDE9D3C}" type="presOf" srcId="{AF236614-8276-4891-B31E-93A3726147EE}" destId="{4CFD6FD4-EAEA-4B83-A270-F6E8E1490CDB}" srcOrd="0" destOrd="0" presId="urn:microsoft.com/office/officeart/2005/8/layout/equation2"/>
    <dgm:cxn modelId="{A390894E-8024-274E-BD41-50102B4392C4}" type="presOf" srcId="{809C54F6-BCDB-4995-9F00-A0B2EF1C9049}" destId="{F2DB3FE5-147A-47B9-8189-53023CC39F7F}" srcOrd="1" destOrd="0" presId="urn:microsoft.com/office/officeart/2005/8/layout/equation2"/>
    <dgm:cxn modelId="{3A5BB3BA-06B3-4650-84AE-FD3C1C86691D}" srcId="{393DFB78-382A-46AC-BE88-AD9B62BD818F}" destId="{7A593288-9516-4D44-829D-D8F71F2F90F4}" srcOrd="0" destOrd="0" parTransId="{33063815-7B0A-4610-8D21-72B4739127F3}" sibTransId="{43278DDC-C295-4D64-8226-11B12E971A39}"/>
    <dgm:cxn modelId="{020E3E74-D19A-094C-AE00-5DD50F3B6354}" type="presOf" srcId="{809C54F6-BCDB-4995-9F00-A0B2EF1C9049}" destId="{7E4F9F4D-4A1B-4478-81A4-3BB8A202E1DA}" srcOrd="0" destOrd="0" presId="urn:microsoft.com/office/officeart/2005/8/layout/equation2"/>
    <dgm:cxn modelId="{A8BB3F70-0689-4742-8983-EA7969F34D69}" srcId="{393DFB78-382A-46AC-BE88-AD9B62BD818F}" destId="{F40BE6D9-2E74-49D6-91DD-529D461F8BCE}" srcOrd="1" destOrd="0" parTransId="{F8684A45-E82C-472B-8855-C806EECD48B2}" sibTransId="{809C54F6-BCDB-4995-9F00-A0B2EF1C9049}"/>
    <dgm:cxn modelId="{2F52D881-B34B-CA4B-9219-8E14F3D4345F}" type="presOf" srcId="{43278DDC-C295-4D64-8226-11B12E971A39}" destId="{D652F2B2-10ED-47A5-982F-96C621736F58}" srcOrd="0" destOrd="0" presId="urn:microsoft.com/office/officeart/2005/8/layout/equation2"/>
    <dgm:cxn modelId="{86B32A5B-AECB-0844-A2D8-FC516509AC23}" type="presParOf" srcId="{DCE0D296-F716-459B-9F0B-644B6EA028EE}" destId="{747D732C-8D85-4ACE-8262-E499FD2735A0}" srcOrd="0" destOrd="0" presId="urn:microsoft.com/office/officeart/2005/8/layout/equation2"/>
    <dgm:cxn modelId="{210FEC71-1F29-0C49-AF04-8A87D6C40520}" type="presParOf" srcId="{747D732C-8D85-4ACE-8262-E499FD2735A0}" destId="{6FCC39F0-A6B6-4D1E-A55C-EB086038FE60}" srcOrd="0" destOrd="0" presId="urn:microsoft.com/office/officeart/2005/8/layout/equation2"/>
    <dgm:cxn modelId="{031B2E08-DA6F-7D4B-AC36-298750F2BFE3}" type="presParOf" srcId="{747D732C-8D85-4ACE-8262-E499FD2735A0}" destId="{BA7BAF97-543C-4E36-B2B9-93727B4D378E}" srcOrd="1" destOrd="0" presId="urn:microsoft.com/office/officeart/2005/8/layout/equation2"/>
    <dgm:cxn modelId="{0D5E87D3-5CBA-AD47-876F-E806615C09B9}" type="presParOf" srcId="{747D732C-8D85-4ACE-8262-E499FD2735A0}" destId="{D652F2B2-10ED-47A5-982F-96C621736F58}" srcOrd="2" destOrd="0" presId="urn:microsoft.com/office/officeart/2005/8/layout/equation2"/>
    <dgm:cxn modelId="{21264A1D-F401-CF4A-A79C-743DE44A658B}" type="presParOf" srcId="{747D732C-8D85-4ACE-8262-E499FD2735A0}" destId="{AE9F0E76-AC93-42E8-BEF7-4584D4A56AE7}" srcOrd="3" destOrd="0" presId="urn:microsoft.com/office/officeart/2005/8/layout/equation2"/>
    <dgm:cxn modelId="{5B02326D-E090-6C4B-921D-D22941118751}" type="presParOf" srcId="{747D732C-8D85-4ACE-8262-E499FD2735A0}" destId="{A8FFBCAA-4CE5-41C6-A190-2EEFE9B691C6}" srcOrd="4" destOrd="0" presId="urn:microsoft.com/office/officeart/2005/8/layout/equation2"/>
    <dgm:cxn modelId="{3966B13E-A9C4-4A43-B508-24C57DEBE473}" type="presParOf" srcId="{DCE0D296-F716-459B-9F0B-644B6EA028EE}" destId="{7E4F9F4D-4A1B-4478-81A4-3BB8A202E1DA}" srcOrd="1" destOrd="0" presId="urn:microsoft.com/office/officeart/2005/8/layout/equation2"/>
    <dgm:cxn modelId="{BA76B5A7-7E2E-AF48-B08A-0368CAB9BDAC}" type="presParOf" srcId="{7E4F9F4D-4A1B-4478-81A4-3BB8A202E1DA}" destId="{F2DB3FE5-147A-47B9-8189-53023CC39F7F}" srcOrd="0" destOrd="0" presId="urn:microsoft.com/office/officeart/2005/8/layout/equation2"/>
    <dgm:cxn modelId="{988B01C9-8397-1C43-B662-CCEB826A9DF1}" type="presParOf" srcId="{DCE0D296-F716-459B-9F0B-644B6EA028EE}" destId="{4CFD6FD4-EAEA-4B83-A270-F6E8E1490CD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3DFB78-382A-46AC-BE88-AD9B62BD818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593288-9516-4D44-829D-D8F71F2F90F4}">
      <dgm:prSet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High-Quality Professional Development Delivered Over Time</a:t>
          </a:r>
        </a:p>
      </dgm:t>
    </dgm:pt>
    <dgm:pt modelId="{33063815-7B0A-4610-8D21-72B4739127F3}" type="parTrans" cxnId="{3A5BB3BA-06B3-4650-84AE-FD3C1C86691D}">
      <dgm:prSet/>
      <dgm:spPr/>
      <dgm:t>
        <a:bodyPr/>
        <a:lstStyle/>
        <a:p>
          <a:endParaRPr lang="en-US"/>
        </a:p>
      </dgm:t>
    </dgm:pt>
    <dgm:pt modelId="{43278DDC-C295-4D64-8226-11B12E971A39}" type="sibTrans" cxnId="{3A5BB3BA-06B3-4650-84AE-FD3C1C86691D}">
      <dgm:prSet/>
      <dgm:spPr/>
      <dgm:t>
        <a:bodyPr/>
        <a:lstStyle/>
        <a:p>
          <a:endParaRPr lang="en-US" dirty="0"/>
        </a:p>
      </dgm:t>
    </dgm:pt>
    <dgm:pt modelId="{AF236614-8276-4891-B31E-93A3726147EE}">
      <dgm:prSet custT="1"/>
      <dgm:spPr/>
      <dgm:t>
        <a:bodyPr/>
        <a:lstStyle/>
        <a:p>
          <a:pPr algn="ctr"/>
          <a:r>
            <a:rPr lang="en-US" sz="1600" b="0" dirty="0">
              <a:latin typeface="Arial" pitchFamily="34" charset="0"/>
              <a:cs typeface="Arial" pitchFamily="34" charset="0"/>
            </a:rPr>
            <a:t>Increased Teacher Success</a:t>
          </a:r>
        </a:p>
      </dgm:t>
    </dgm:pt>
    <dgm:pt modelId="{819B3341-4C51-48DF-8919-64AD68CE8764}" type="parTrans" cxnId="{690EB5C9-D521-4890-962D-8A82E3EBDE01}">
      <dgm:prSet/>
      <dgm:spPr/>
      <dgm:t>
        <a:bodyPr/>
        <a:lstStyle/>
        <a:p>
          <a:endParaRPr lang="en-US"/>
        </a:p>
      </dgm:t>
    </dgm:pt>
    <dgm:pt modelId="{D6544F02-DB2F-4DA0-854A-0AC32FD2DE65}" type="sibTrans" cxnId="{690EB5C9-D521-4890-962D-8A82E3EBDE01}">
      <dgm:prSet/>
      <dgm:spPr/>
      <dgm:t>
        <a:bodyPr/>
        <a:lstStyle/>
        <a:p>
          <a:endParaRPr lang="en-US"/>
        </a:p>
      </dgm:t>
    </dgm:pt>
    <dgm:pt modelId="{F40BE6D9-2E74-49D6-91DD-529D461F8BCE}">
      <dgm:prSet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High-Quality School-Based Support</a:t>
          </a:r>
        </a:p>
      </dgm:t>
    </dgm:pt>
    <dgm:pt modelId="{F8684A45-E82C-472B-8855-C806EECD48B2}" type="parTrans" cxnId="{A8BB3F70-0689-4742-8983-EA7969F34D69}">
      <dgm:prSet/>
      <dgm:spPr/>
      <dgm:t>
        <a:bodyPr/>
        <a:lstStyle/>
        <a:p>
          <a:endParaRPr lang="en-US"/>
        </a:p>
      </dgm:t>
    </dgm:pt>
    <dgm:pt modelId="{809C54F6-BCDB-4995-9F00-A0B2EF1C9049}" type="sibTrans" cxnId="{A8BB3F70-0689-4742-8983-EA7969F34D69}">
      <dgm:prSet/>
      <dgm:spPr/>
      <dgm:t>
        <a:bodyPr/>
        <a:lstStyle/>
        <a:p>
          <a:endParaRPr lang="en-US" dirty="0"/>
        </a:p>
      </dgm:t>
    </dgm:pt>
    <dgm:pt modelId="{DCE0D296-F716-459B-9F0B-644B6EA028EE}" type="pres">
      <dgm:prSet presAssocID="{393DFB78-382A-46AC-BE88-AD9B62BD81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7D732C-8D85-4ACE-8262-E499FD2735A0}" type="pres">
      <dgm:prSet presAssocID="{393DFB78-382A-46AC-BE88-AD9B62BD818F}" presName="vNodes" presStyleCnt="0"/>
      <dgm:spPr/>
    </dgm:pt>
    <dgm:pt modelId="{6FCC39F0-A6B6-4D1E-A55C-EB086038FE60}" type="pres">
      <dgm:prSet presAssocID="{7A593288-9516-4D44-829D-D8F71F2F90F4}" presName="node" presStyleLbl="node1" presStyleIdx="0" presStyleCnt="3" custScaleX="125204" custScaleY="123098" custLinFactNeighborX="31129" custLinFactNeighborY="-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BAF97-543C-4E36-B2B9-93727B4D378E}" type="pres">
      <dgm:prSet presAssocID="{43278DDC-C295-4D64-8226-11B12E971A39}" presName="spacerT" presStyleCnt="0"/>
      <dgm:spPr/>
    </dgm:pt>
    <dgm:pt modelId="{D652F2B2-10ED-47A5-982F-96C621736F58}" type="pres">
      <dgm:prSet presAssocID="{43278DDC-C295-4D64-8226-11B12E971A39}" presName="sibTrans" presStyleLbl="sibTrans2D1" presStyleIdx="0" presStyleCnt="2" custScaleX="84251" custScaleY="84792" custLinFactNeighborX="60380" custLinFactNeighborY="-23960"/>
      <dgm:spPr/>
      <dgm:t>
        <a:bodyPr/>
        <a:lstStyle/>
        <a:p>
          <a:endParaRPr lang="en-US"/>
        </a:p>
      </dgm:t>
    </dgm:pt>
    <dgm:pt modelId="{AE9F0E76-AC93-42E8-BEF7-4584D4A56AE7}" type="pres">
      <dgm:prSet presAssocID="{43278DDC-C295-4D64-8226-11B12E971A39}" presName="spacerB" presStyleCnt="0"/>
      <dgm:spPr/>
    </dgm:pt>
    <dgm:pt modelId="{A8FFBCAA-4CE5-41C6-A190-2EEFE9B691C6}" type="pres">
      <dgm:prSet presAssocID="{F40BE6D9-2E74-49D6-91DD-529D461F8BCE}" presName="node" presStyleLbl="node1" presStyleIdx="1" presStyleCnt="3" custScaleX="126419" custScaleY="129447" custLinFactNeighborX="36966" custLinFactNeighborY="-71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F9F4D-4A1B-4478-81A4-3BB8A202E1DA}" type="pres">
      <dgm:prSet presAssocID="{393DFB78-382A-46AC-BE88-AD9B62BD818F}" presName="sibTransLast" presStyleLbl="sibTrans2D1" presStyleIdx="1" presStyleCnt="2" custScaleX="120206" custLinFactNeighborX="-9431" custLinFactNeighborY="69"/>
      <dgm:spPr/>
      <dgm:t>
        <a:bodyPr/>
        <a:lstStyle/>
        <a:p>
          <a:endParaRPr lang="en-US"/>
        </a:p>
      </dgm:t>
    </dgm:pt>
    <dgm:pt modelId="{F2DB3FE5-147A-47B9-8189-53023CC39F7F}" type="pres">
      <dgm:prSet presAssocID="{393DFB78-382A-46AC-BE88-AD9B62BD818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CFD6FD4-EAEA-4B83-A270-F6E8E1490CDB}" type="pres">
      <dgm:prSet presAssocID="{393DFB78-382A-46AC-BE88-AD9B62BD818F}" presName="lastNode" presStyleLbl="node1" presStyleIdx="2" presStyleCnt="3" custScaleX="64488" custScaleY="62049" custLinFactX="19271" custLinFactNeighborX="100000" custLinFactNeighborY="-3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0EB5C9-D521-4890-962D-8A82E3EBDE01}" srcId="{393DFB78-382A-46AC-BE88-AD9B62BD818F}" destId="{AF236614-8276-4891-B31E-93A3726147EE}" srcOrd="2" destOrd="0" parTransId="{819B3341-4C51-48DF-8919-64AD68CE8764}" sibTransId="{D6544F02-DB2F-4DA0-854A-0AC32FD2DE65}"/>
    <dgm:cxn modelId="{1A0BBFF9-08FC-3D44-98BE-9F2F42065138}" type="presOf" srcId="{F40BE6D9-2E74-49D6-91DD-529D461F8BCE}" destId="{A8FFBCAA-4CE5-41C6-A190-2EEFE9B691C6}" srcOrd="0" destOrd="0" presId="urn:microsoft.com/office/officeart/2005/8/layout/equation2"/>
    <dgm:cxn modelId="{A1799F64-5CD6-6545-9849-C64AF2BBB29D}" type="presOf" srcId="{7A593288-9516-4D44-829D-D8F71F2F90F4}" destId="{6FCC39F0-A6B6-4D1E-A55C-EB086038FE60}" srcOrd="0" destOrd="0" presId="urn:microsoft.com/office/officeart/2005/8/layout/equation2"/>
    <dgm:cxn modelId="{999A1844-1C7D-3644-A3A9-96FAB4A253FE}" type="presOf" srcId="{393DFB78-382A-46AC-BE88-AD9B62BD818F}" destId="{DCE0D296-F716-459B-9F0B-644B6EA028EE}" srcOrd="0" destOrd="0" presId="urn:microsoft.com/office/officeart/2005/8/layout/equation2"/>
    <dgm:cxn modelId="{B8F5ECA5-5793-AD4C-8355-F8A19BA94A91}" type="presOf" srcId="{43278DDC-C295-4D64-8226-11B12E971A39}" destId="{D652F2B2-10ED-47A5-982F-96C621736F58}" srcOrd="0" destOrd="0" presId="urn:microsoft.com/office/officeart/2005/8/layout/equation2"/>
    <dgm:cxn modelId="{2B1ECDB5-CD05-F746-802A-C2F21AE1FABF}" type="presOf" srcId="{809C54F6-BCDB-4995-9F00-A0B2EF1C9049}" destId="{F2DB3FE5-147A-47B9-8189-53023CC39F7F}" srcOrd="1" destOrd="0" presId="urn:microsoft.com/office/officeart/2005/8/layout/equation2"/>
    <dgm:cxn modelId="{7C3F6CCE-4F44-2C4C-8A22-3627AC445928}" type="presOf" srcId="{AF236614-8276-4891-B31E-93A3726147EE}" destId="{4CFD6FD4-EAEA-4B83-A270-F6E8E1490CDB}" srcOrd="0" destOrd="0" presId="urn:microsoft.com/office/officeart/2005/8/layout/equation2"/>
    <dgm:cxn modelId="{3A5BB3BA-06B3-4650-84AE-FD3C1C86691D}" srcId="{393DFB78-382A-46AC-BE88-AD9B62BD818F}" destId="{7A593288-9516-4D44-829D-D8F71F2F90F4}" srcOrd="0" destOrd="0" parTransId="{33063815-7B0A-4610-8D21-72B4739127F3}" sibTransId="{43278DDC-C295-4D64-8226-11B12E971A39}"/>
    <dgm:cxn modelId="{6EB9F48E-AF35-4F4F-99E3-11C2922367C5}" type="presOf" srcId="{809C54F6-BCDB-4995-9F00-A0B2EF1C9049}" destId="{7E4F9F4D-4A1B-4478-81A4-3BB8A202E1DA}" srcOrd="0" destOrd="0" presId="urn:microsoft.com/office/officeart/2005/8/layout/equation2"/>
    <dgm:cxn modelId="{A8BB3F70-0689-4742-8983-EA7969F34D69}" srcId="{393DFB78-382A-46AC-BE88-AD9B62BD818F}" destId="{F40BE6D9-2E74-49D6-91DD-529D461F8BCE}" srcOrd="1" destOrd="0" parTransId="{F8684A45-E82C-472B-8855-C806EECD48B2}" sibTransId="{809C54F6-BCDB-4995-9F00-A0B2EF1C9049}"/>
    <dgm:cxn modelId="{B249A078-F7FD-5A4F-8278-40A526766F68}" type="presParOf" srcId="{DCE0D296-F716-459B-9F0B-644B6EA028EE}" destId="{747D732C-8D85-4ACE-8262-E499FD2735A0}" srcOrd="0" destOrd="0" presId="urn:microsoft.com/office/officeart/2005/8/layout/equation2"/>
    <dgm:cxn modelId="{4B034A08-4A79-3147-A961-AEC6E84911F3}" type="presParOf" srcId="{747D732C-8D85-4ACE-8262-E499FD2735A0}" destId="{6FCC39F0-A6B6-4D1E-A55C-EB086038FE60}" srcOrd="0" destOrd="0" presId="urn:microsoft.com/office/officeart/2005/8/layout/equation2"/>
    <dgm:cxn modelId="{1F088FCA-D084-494C-AC6F-B09F2C3FD15E}" type="presParOf" srcId="{747D732C-8D85-4ACE-8262-E499FD2735A0}" destId="{BA7BAF97-543C-4E36-B2B9-93727B4D378E}" srcOrd="1" destOrd="0" presId="urn:microsoft.com/office/officeart/2005/8/layout/equation2"/>
    <dgm:cxn modelId="{B64EE2B4-15E0-FC42-808F-76CB65CEA7F1}" type="presParOf" srcId="{747D732C-8D85-4ACE-8262-E499FD2735A0}" destId="{D652F2B2-10ED-47A5-982F-96C621736F58}" srcOrd="2" destOrd="0" presId="urn:microsoft.com/office/officeart/2005/8/layout/equation2"/>
    <dgm:cxn modelId="{82A403B7-C05B-7549-A418-283E9B207AC9}" type="presParOf" srcId="{747D732C-8D85-4ACE-8262-E499FD2735A0}" destId="{AE9F0E76-AC93-42E8-BEF7-4584D4A56AE7}" srcOrd="3" destOrd="0" presId="urn:microsoft.com/office/officeart/2005/8/layout/equation2"/>
    <dgm:cxn modelId="{C7C7141C-06FB-9045-86C6-4060D7609BBB}" type="presParOf" srcId="{747D732C-8D85-4ACE-8262-E499FD2735A0}" destId="{A8FFBCAA-4CE5-41C6-A190-2EEFE9B691C6}" srcOrd="4" destOrd="0" presId="urn:microsoft.com/office/officeart/2005/8/layout/equation2"/>
    <dgm:cxn modelId="{2B293DFE-F27F-AF4D-BF4C-E54037C2F55D}" type="presParOf" srcId="{DCE0D296-F716-459B-9F0B-644B6EA028EE}" destId="{7E4F9F4D-4A1B-4478-81A4-3BB8A202E1DA}" srcOrd="1" destOrd="0" presId="urn:microsoft.com/office/officeart/2005/8/layout/equation2"/>
    <dgm:cxn modelId="{31649F7F-E33F-0946-8FE0-11E108CD2AD8}" type="presParOf" srcId="{7E4F9F4D-4A1B-4478-81A4-3BB8A202E1DA}" destId="{F2DB3FE5-147A-47B9-8189-53023CC39F7F}" srcOrd="0" destOrd="0" presId="urn:microsoft.com/office/officeart/2005/8/layout/equation2"/>
    <dgm:cxn modelId="{8F09FDA2-382A-E94E-922E-F0E611EFB8F8}" type="presParOf" srcId="{DCE0D296-F716-459B-9F0B-644B6EA028EE}" destId="{4CFD6FD4-EAEA-4B83-A270-F6E8E1490CD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37DA02-01F1-4C3A-967A-6E57C6F9EC4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DF05E-03BC-4174-A0D0-866158E71142}">
      <dgm:prSet phldrT="[Text]"/>
      <dgm:spPr/>
      <dgm:t>
        <a:bodyPr/>
        <a:lstStyle/>
        <a:p>
          <a:r>
            <a:rPr lang="en-US" dirty="0"/>
            <a:t>Teacher Competence</a:t>
          </a:r>
        </a:p>
      </dgm:t>
    </dgm:pt>
    <dgm:pt modelId="{75CBACC3-4117-45C1-957F-BB273B49D0CE}" type="parTrans" cxnId="{2D93EC82-9D93-44F8-8FB0-C3F9D4553258}">
      <dgm:prSet/>
      <dgm:spPr/>
      <dgm:t>
        <a:bodyPr/>
        <a:lstStyle/>
        <a:p>
          <a:endParaRPr lang="en-US"/>
        </a:p>
      </dgm:t>
    </dgm:pt>
    <dgm:pt modelId="{D8CE4C85-0A2E-468F-A462-4F63F2FE990E}" type="sibTrans" cxnId="{2D93EC82-9D93-44F8-8FB0-C3F9D4553258}">
      <dgm:prSet/>
      <dgm:spPr/>
      <dgm:t>
        <a:bodyPr/>
        <a:lstStyle/>
        <a:p>
          <a:endParaRPr lang="en-US"/>
        </a:p>
      </dgm:t>
    </dgm:pt>
    <dgm:pt modelId="{81ACC161-1327-415D-B72A-3B47FE901A48}">
      <dgm:prSet phldrT="[Text]" custT="1"/>
      <dgm:spPr/>
      <dgm:t>
        <a:bodyPr/>
        <a:lstStyle/>
        <a:p>
          <a:pPr algn="ctr"/>
          <a:r>
            <a:rPr lang="en-US" sz="1800" b="1" dirty="0"/>
            <a:t>Instructional Planning</a:t>
          </a:r>
        </a:p>
        <a:p>
          <a:pPr algn="l"/>
          <a:r>
            <a:rPr lang="en-US" sz="1600" dirty="0"/>
            <a:t>Create short-term and long-term standards-based instructional plans based on the varying learning needs of students.</a:t>
          </a:r>
        </a:p>
      </dgm:t>
    </dgm:pt>
    <dgm:pt modelId="{9B68CD3F-F187-4BD5-A89A-67C3F22A3233}" type="parTrans" cxnId="{5307CEE0-C029-4E88-80C7-9007FE478D15}">
      <dgm:prSet/>
      <dgm:spPr/>
      <dgm:t>
        <a:bodyPr/>
        <a:lstStyle/>
        <a:p>
          <a:endParaRPr lang="en-US"/>
        </a:p>
      </dgm:t>
    </dgm:pt>
    <dgm:pt modelId="{FA44DECF-083B-42A3-8430-99D526B83EC4}" type="sibTrans" cxnId="{5307CEE0-C029-4E88-80C7-9007FE478D15}">
      <dgm:prSet/>
      <dgm:spPr/>
      <dgm:t>
        <a:bodyPr/>
        <a:lstStyle/>
        <a:p>
          <a:endParaRPr lang="en-US"/>
        </a:p>
      </dgm:t>
    </dgm:pt>
    <dgm:pt modelId="{801028FB-2D5E-4C84-B587-573CC17BCE9C}">
      <dgm:prSet phldrT="[Text]" custT="1"/>
      <dgm:spPr/>
      <dgm:t>
        <a:bodyPr/>
        <a:lstStyle/>
        <a:p>
          <a:pPr algn="ctr"/>
          <a:r>
            <a:rPr lang="en-US" sz="1800" b="1" dirty="0"/>
            <a:t>Instructional Strategies</a:t>
          </a:r>
          <a:r>
            <a:rPr lang="en-US" sz="1600" b="1" dirty="0"/>
            <a:t> </a:t>
          </a:r>
        </a:p>
        <a:p>
          <a:pPr algn="l"/>
          <a:r>
            <a:rPr lang="en-US" sz="1600" dirty="0"/>
            <a:t>Use instructional strategies that actively engage students in learning and encourage the development of problem-solving, critical thinking, and teamwork skills.</a:t>
          </a:r>
        </a:p>
      </dgm:t>
    </dgm:pt>
    <dgm:pt modelId="{1AB37074-9389-4ADB-9368-8C33670526D3}" type="parTrans" cxnId="{D74BE969-9D3C-4803-A20D-93E9DD585D22}">
      <dgm:prSet/>
      <dgm:spPr/>
      <dgm:t>
        <a:bodyPr/>
        <a:lstStyle/>
        <a:p>
          <a:endParaRPr lang="en-US"/>
        </a:p>
      </dgm:t>
    </dgm:pt>
    <dgm:pt modelId="{C57A97BB-6BDC-448E-90D2-17B280DC3F3A}" type="sibTrans" cxnId="{D74BE969-9D3C-4803-A20D-93E9DD585D22}">
      <dgm:prSet/>
      <dgm:spPr/>
      <dgm:t>
        <a:bodyPr/>
        <a:lstStyle/>
        <a:p>
          <a:endParaRPr lang="en-US"/>
        </a:p>
      </dgm:t>
    </dgm:pt>
    <dgm:pt modelId="{2D54F750-C8EC-48CF-B7C4-EA607364F028}">
      <dgm:prSet phldrT="[Text]" custT="1"/>
      <dgm:spPr/>
      <dgm:t>
        <a:bodyPr/>
        <a:lstStyle/>
        <a:p>
          <a:pPr algn="ctr"/>
          <a:r>
            <a:rPr lang="en-US" sz="1800" b="1" dirty="0"/>
            <a:t>Classroom Assessment</a:t>
          </a:r>
        </a:p>
        <a:p>
          <a:pPr algn="l"/>
          <a:r>
            <a:rPr lang="en-US" sz="1600" dirty="0"/>
            <a:t>Use formal and informal assessment strategies to evaluate student progress toward learning goals and provide feedback to improve student learning</a:t>
          </a:r>
          <a:r>
            <a:rPr lang="en-US" sz="1400" dirty="0"/>
            <a:t>. </a:t>
          </a:r>
          <a:endParaRPr lang="en-US" sz="1600" dirty="0"/>
        </a:p>
      </dgm:t>
    </dgm:pt>
    <dgm:pt modelId="{75C86653-D448-4CFE-B3AD-E054CE4ADAA3}" type="parTrans" cxnId="{D1AD2144-FA6A-475F-A814-A25F2376629C}">
      <dgm:prSet/>
      <dgm:spPr/>
      <dgm:t>
        <a:bodyPr/>
        <a:lstStyle/>
        <a:p>
          <a:endParaRPr lang="en-US"/>
        </a:p>
      </dgm:t>
    </dgm:pt>
    <dgm:pt modelId="{A0BBBBD0-9352-4DC6-96C5-A3136664DE1A}" type="sibTrans" cxnId="{D1AD2144-FA6A-475F-A814-A25F2376629C}">
      <dgm:prSet/>
      <dgm:spPr/>
      <dgm:t>
        <a:bodyPr/>
        <a:lstStyle/>
        <a:p>
          <a:endParaRPr lang="en-US"/>
        </a:p>
      </dgm:t>
    </dgm:pt>
    <dgm:pt modelId="{76FB8389-6971-4DC8-9E4C-B75633B033AD}">
      <dgm:prSet phldrT="[Text]" custT="1"/>
      <dgm:spPr/>
      <dgm:t>
        <a:bodyPr/>
        <a:lstStyle/>
        <a:p>
          <a:pPr algn="ctr"/>
          <a:r>
            <a:rPr lang="en-US" sz="1800" b="1" dirty="0"/>
            <a:t>Classroom Management</a:t>
          </a:r>
        </a:p>
        <a:p>
          <a:pPr algn="l"/>
          <a:r>
            <a:rPr lang="en-US" sz="1600" dirty="0"/>
            <a:t>Create a learning environment that encourages student motivation, positive behavior, and collaborative social interaction.</a:t>
          </a:r>
        </a:p>
      </dgm:t>
    </dgm:pt>
    <dgm:pt modelId="{D7444274-2472-4BFF-8DEB-DC6AD19A6945}" type="parTrans" cxnId="{B708F960-BEED-4A2B-8A76-776613D6F0AF}">
      <dgm:prSet/>
      <dgm:spPr/>
      <dgm:t>
        <a:bodyPr/>
        <a:lstStyle/>
        <a:p>
          <a:endParaRPr lang="en-US"/>
        </a:p>
      </dgm:t>
    </dgm:pt>
    <dgm:pt modelId="{8103C829-6BF5-4210-8E17-C3CDB8D73E7D}" type="sibTrans" cxnId="{B708F960-BEED-4A2B-8A76-776613D6F0AF}">
      <dgm:prSet/>
      <dgm:spPr/>
      <dgm:t>
        <a:bodyPr/>
        <a:lstStyle/>
        <a:p>
          <a:endParaRPr lang="en-US"/>
        </a:p>
      </dgm:t>
    </dgm:pt>
    <dgm:pt modelId="{4B0BB6EB-5A5D-4DCE-B418-7B5E259A5FE7}" type="pres">
      <dgm:prSet presAssocID="{C637DA02-01F1-4C3A-967A-6E57C6F9EC4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6E57FD-364C-4325-9C27-9AFD7F8E2594}" type="pres">
      <dgm:prSet presAssocID="{C637DA02-01F1-4C3A-967A-6E57C6F9EC45}" presName="matrix" presStyleCnt="0"/>
      <dgm:spPr/>
    </dgm:pt>
    <dgm:pt modelId="{3962A4B7-1245-4412-AABF-BB4D97CC9252}" type="pres">
      <dgm:prSet presAssocID="{C637DA02-01F1-4C3A-967A-6E57C6F9EC45}" presName="tile1" presStyleLbl="node1" presStyleIdx="0" presStyleCnt="4" custLinFactNeighborY="-3636"/>
      <dgm:spPr/>
      <dgm:t>
        <a:bodyPr/>
        <a:lstStyle/>
        <a:p>
          <a:endParaRPr lang="en-US"/>
        </a:p>
      </dgm:t>
    </dgm:pt>
    <dgm:pt modelId="{3FCA4261-3219-49F2-8375-968FAE555436}" type="pres">
      <dgm:prSet presAssocID="{C637DA02-01F1-4C3A-967A-6E57C6F9EC4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DF874-CD62-4901-838A-BA6D92884D63}" type="pres">
      <dgm:prSet presAssocID="{C637DA02-01F1-4C3A-967A-6E57C6F9EC45}" presName="tile2" presStyleLbl="node1" presStyleIdx="1" presStyleCnt="4"/>
      <dgm:spPr/>
      <dgm:t>
        <a:bodyPr/>
        <a:lstStyle/>
        <a:p>
          <a:endParaRPr lang="en-US"/>
        </a:p>
      </dgm:t>
    </dgm:pt>
    <dgm:pt modelId="{1077EA0C-39C9-40D4-ACA6-FDE2129EE3EF}" type="pres">
      <dgm:prSet presAssocID="{C637DA02-01F1-4C3A-967A-6E57C6F9EC4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B3F1F-8BFC-4CB5-8F34-BE1EFFC2190B}" type="pres">
      <dgm:prSet presAssocID="{C637DA02-01F1-4C3A-967A-6E57C6F9EC45}" presName="tile3" presStyleLbl="node1" presStyleIdx="2" presStyleCnt="4"/>
      <dgm:spPr/>
      <dgm:t>
        <a:bodyPr/>
        <a:lstStyle/>
        <a:p>
          <a:endParaRPr lang="en-US"/>
        </a:p>
      </dgm:t>
    </dgm:pt>
    <dgm:pt modelId="{EB91999F-DB2E-4839-B91C-FC754FA156C9}" type="pres">
      <dgm:prSet presAssocID="{C637DA02-01F1-4C3A-967A-6E57C6F9EC4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5242B-CEDC-43A4-B055-C6328F403081}" type="pres">
      <dgm:prSet presAssocID="{C637DA02-01F1-4C3A-967A-6E57C6F9EC45}" presName="tile4" presStyleLbl="node1" presStyleIdx="3" presStyleCnt="4"/>
      <dgm:spPr/>
      <dgm:t>
        <a:bodyPr/>
        <a:lstStyle/>
        <a:p>
          <a:endParaRPr lang="en-US"/>
        </a:p>
      </dgm:t>
    </dgm:pt>
    <dgm:pt modelId="{64B70439-2306-4244-ADC4-BE78663CA6CD}" type="pres">
      <dgm:prSet presAssocID="{C637DA02-01F1-4C3A-967A-6E57C6F9EC4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0398E-A463-4280-8CE7-28F00277FD8A}" type="pres">
      <dgm:prSet presAssocID="{C637DA02-01F1-4C3A-967A-6E57C6F9EC4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11056D0-DBB4-344C-AF2A-BEDEB5FB477A}" type="presOf" srcId="{81ACC161-1327-415D-B72A-3B47FE901A48}" destId="{3962A4B7-1245-4412-AABF-BB4D97CC9252}" srcOrd="0" destOrd="0" presId="urn:microsoft.com/office/officeart/2005/8/layout/matrix1"/>
    <dgm:cxn modelId="{D1AD2144-FA6A-475F-A814-A25F2376629C}" srcId="{7F7DF05E-03BC-4174-A0D0-866158E71142}" destId="{2D54F750-C8EC-48CF-B7C4-EA607364F028}" srcOrd="2" destOrd="0" parTransId="{75C86653-D448-4CFE-B3AD-E054CE4ADAA3}" sibTransId="{A0BBBBD0-9352-4DC6-96C5-A3136664DE1A}"/>
    <dgm:cxn modelId="{5F16FFF8-7B75-B445-B194-18B0CFE13A5C}" type="presOf" srcId="{C637DA02-01F1-4C3A-967A-6E57C6F9EC45}" destId="{4B0BB6EB-5A5D-4DCE-B418-7B5E259A5FE7}" srcOrd="0" destOrd="0" presId="urn:microsoft.com/office/officeart/2005/8/layout/matrix1"/>
    <dgm:cxn modelId="{B708F960-BEED-4A2B-8A76-776613D6F0AF}" srcId="{7F7DF05E-03BC-4174-A0D0-866158E71142}" destId="{76FB8389-6971-4DC8-9E4C-B75633B033AD}" srcOrd="3" destOrd="0" parTransId="{D7444274-2472-4BFF-8DEB-DC6AD19A6945}" sibTransId="{8103C829-6BF5-4210-8E17-C3CDB8D73E7D}"/>
    <dgm:cxn modelId="{2D93EC82-9D93-44F8-8FB0-C3F9D4553258}" srcId="{C637DA02-01F1-4C3A-967A-6E57C6F9EC45}" destId="{7F7DF05E-03BC-4174-A0D0-866158E71142}" srcOrd="0" destOrd="0" parTransId="{75CBACC3-4117-45C1-957F-BB273B49D0CE}" sibTransId="{D8CE4C85-0A2E-468F-A462-4F63F2FE990E}"/>
    <dgm:cxn modelId="{7DBC4669-20AA-6E44-AC16-A07C98B3DA69}" type="presOf" srcId="{801028FB-2D5E-4C84-B587-573CC17BCE9C}" destId="{39EDF874-CD62-4901-838A-BA6D92884D63}" srcOrd="0" destOrd="0" presId="urn:microsoft.com/office/officeart/2005/8/layout/matrix1"/>
    <dgm:cxn modelId="{2C9496FB-7B43-FF4D-960C-3046342AE854}" type="presOf" srcId="{2D54F750-C8EC-48CF-B7C4-EA607364F028}" destId="{4F5B3F1F-8BFC-4CB5-8F34-BE1EFFC2190B}" srcOrd="0" destOrd="0" presId="urn:microsoft.com/office/officeart/2005/8/layout/matrix1"/>
    <dgm:cxn modelId="{6CB1EC86-3B33-4B40-A5EE-B38C90ED75F0}" type="presOf" srcId="{81ACC161-1327-415D-B72A-3B47FE901A48}" destId="{3FCA4261-3219-49F2-8375-968FAE555436}" srcOrd="1" destOrd="0" presId="urn:microsoft.com/office/officeart/2005/8/layout/matrix1"/>
    <dgm:cxn modelId="{D74BE969-9D3C-4803-A20D-93E9DD585D22}" srcId="{7F7DF05E-03BC-4174-A0D0-866158E71142}" destId="{801028FB-2D5E-4C84-B587-573CC17BCE9C}" srcOrd="1" destOrd="0" parTransId="{1AB37074-9389-4ADB-9368-8C33670526D3}" sibTransId="{C57A97BB-6BDC-448E-90D2-17B280DC3F3A}"/>
    <dgm:cxn modelId="{A24F130C-F0E6-1D49-B9E8-C10DA71D68D3}" type="presOf" srcId="{801028FB-2D5E-4C84-B587-573CC17BCE9C}" destId="{1077EA0C-39C9-40D4-ACA6-FDE2129EE3EF}" srcOrd="1" destOrd="0" presId="urn:microsoft.com/office/officeart/2005/8/layout/matrix1"/>
    <dgm:cxn modelId="{06F2ABE0-5CF2-BF43-A6A5-6636BBBBBCD1}" type="presOf" srcId="{7F7DF05E-03BC-4174-A0D0-866158E71142}" destId="{F880398E-A463-4280-8CE7-28F00277FD8A}" srcOrd="0" destOrd="0" presId="urn:microsoft.com/office/officeart/2005/8/layout/matrix1"/>
    <dgm:cxn modelId="{752E2E14-982B-164C-981A-84884A066648}" type="presOf" srcId="{76FB8389-6971-4DC8-9E4C-B75633B033AD}" destId="{64B70439-2306-4244-ADC4-BE78663CA6CD}" srcOrd="1" destOrd="0" presId="urn:microsoft.com/office/officeart/2005/8/layout/matrix1"/>
    <dgm:cxn modelId="{5307CEE0-C029-4E88-80C7-9007FE478D15}" srcId="{7F7DF05E-03BC-4174-A0D0-866158E71142}" destId="{81ACC161-1327-415D-B72A-3B47FE901A48}" srcOrd="0" destOrd="0" parTransId="{9B68CD3F-F187-4BD5-A89A-67C3F22A3233}" sibTransId="{FA44DECF-083B-42A3-8430-99D526B83EC4}"/>
    <dgm:cxn modelId="{8506A19A-59F6-C64A-8056-62877D62B733}" type="presOf" srcId="{2D54F750-C8EC-48CF-B7C4-EA607364F028}" destId="{EB91999F-DB2E-4839-B91C-FC754FA156C9}" srcOrd="1" destOrd="0" presId="urn:microsoft.com/office/officeart/2005/8/layout/matrix1"/>
    <dgm:cxn modelId="{A370F3DE-2C30-444C-99B2-A3349791DF88}" type="presOf" srcId="{76FB8389-6971-4DC8-9E4C-B75633B033AD}" destId="{CB15242B-CEDC-43A4-B055-C6328F403081}" srcOrd="0" destOrd="0" presId="urn:microsoft.com/office/officeart/2005/8/layout/matrix1"/>
    <dgm:cxn modelId="{3B7EF5B5-1BB2-BA4F-9612-AE829EAA8296}" type="presParOf" srcId="{4B0BB6EB-5A5D-4DCE-B418-7B5E259A5FE7}" destId="{816E57FD-364C-4325-9C27-9AFD7F8E2594}" srcOrd="0" destOrd="0" presId="urn:microsoft.com/office/officeart/2005/8/layout/matrix1"/>
    <dgm:cxn modelId="{2EC1C255-8E6F-B043-BF49-1ECDCAA4B67A}" type="presParOf" srcId="{816E57FD-364C-4325-9C27-9AFD7F8E2594}" destId="{3962A4B7-1245-4412-AABF-BB4D97CC9252}" srcOrd="0" destOrd="0" presId="urn:microsoft.com/office/officeart/2005/8/layout/matrix1"/>
    <dgm:cxn modelId="{DF895A50-38D5-8542-973A-79A34BC28F90}" type="presParOf" srcId="{816E57FD-364C-4325-9C27-9AFD7F8E2594}" destId="{3FCA4261-3219-49F2-8375-968FAE555436}" srcOrd="1" destOrd="0" presId="urn:microsoft.com/office/officeart/2005/8/layout/matrix1"/>
    <dgm:cxn modelId="{2A76D810-AA87-7B45-AAE4-B9A867E90259}" type="presParOf" srcId="{816E57FD-364C-4325-9C27-9AFD7F8E2594}" destId="{39EDF874-CD62-4901-838A-BA6D92884D63}" srcOrd="2" destOrd="0" presId="urn:microsoft.com/office/officeart/2005/8/layout/matrix1"/>
    <dgm:cxn modelId="{3F75B047-4640-0A41-8581-3DCED5AE26FA}" type="presParOf" srcId="{816E57FD-364C-4325-9C27-9AFD7F8E2594}" destId="{1077EA0C-39C9-40D4-ACA6-FDE2129EE3EF}" srcOrd="3" destOrd="0" presId="urn:microsoft.com/office/officeart/2005/8/layout/matrix1"/>
    <dgm:cxn modelId="{B752346A-01CC-3548-A94D-1A34DF88BB1E}" type="presParOf" srcId="{816E57FD-364C-4325-9C27-9AFD7F8E2594}" destId="{4F5B3F1F-8BFC-4CB5-8F34-BE1EFFC2190B}" srcOrd="4" destOrd="0" presId="urn:microsoft.com/office/officeart/2005/8/layout/matrix1"/>
    <dgm:cxn modelId="{2E162458-D1CC-C242-8EB2-23D00C90E5B2}" type="presParOf" srcId="{816E57FD-364C-4325-9C27-9AFD7F8E2594}" destId="{EB91999F-DB2E-4839-B91C-FC754FA156C9}" srcOrd="5" destOrd="0" presId="urn:microsoft.com/office/officeart/2005/8/layout/matrix1"/>
    <dgm:cxn modelId="{AB3F7AB5-5DCC-DC48-89DE-15339C864CD9}" type="presParOf" srcId="{816E57FD-364C-4325-9C27-9AFD7F8E2594}" destId="{CB15242B-CEDC-43A4-B055-C6328F403081}" srcOrd="6" destOrd="0" presId="urn:microsoft.com/office/officeart/2005/8/layout/matrix1"/>
    <dgm:cxn modelId="{9643C105-9968-D04D-A3BD-9A45EB0233D4}" type="presParOf" srcId="{816E57FD-364C-4325-9C27-9AFD7F8E2594}" destId="{64B70439-2306-4244-ADC4-BE78663CA6CD}" srcOrd="7" destOrd="0" presId="urn:microsoft.com/office/officeart/2005/8/layout/matrix1"/>
    <dgm:cxn modelId="{8E8A1010-723C-864D-95E6-77B105A74083}" type="presParOf" srcId="{4B0BB6EB-5A5D-4DCE-B418-7B5E259A5FE7}" destId="{F880398E-A463-4280-8CE7-28F00277FD8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4DBDC2-CD17-3F4C-B76D-0F49E2C5B31E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9B7DD5-9744-2D4A-8B11-43C168EE71BC}">
      <dgm:prSet phldrT="[Text]"/>
      <dgm:spPr/>
      <dgm:t>
        <a:bodyPr/>
        <a:lstStyle/>
        <a:p>
          <a:r>
            <a:rPr lang="en-US" b="1" dirty="0"/>
            <a:t>Introduction to Teaching in CTE	</a:t>
          </a:r>
        </a:p>
      </dgm:t>
    </dgm:pt>
    <dgm:pt modelId="{7E9BA502-344D-BB44-92AD-0D45B9489AE1}" type="parTrans" cxnId="{B0F48006-08C9-5F46-87AE-D67732F0B0E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9535CFF-CA4E-1A4C-92A2-4B6107D6ACF8}" type="sibTrans" cxnId="{B0F48006-08C9-5F46-87AE-D67732F0B0E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CB51A5D-5453-1E4A-807E-552D59D06B87}">
      <dgm:prSet phldrT="[Text]"/>
      <dgm:spPr/>
      <dgm:t>
        <a:bodyPr/>
        <a:lstStyle/>
        <a:p>
          <a:r>
            <a:rPr lang="en-US" dirty="0"/>
            <a:t>Introductions, Program Overview and Opening Activities</a:t>
          </a:r>
        </a:p>
      </dgm:t>
    </dgm:pt>
    <dgm:pt modelId="{46565667-402F-6A4B-AB3D-43043AE1E005}" type="parTrans" cxnId="{A6A0C04C-E8A0-5949-808A-AC3E737E3AF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8029A9D-BD1D-EC4E-A5FA-1409EA774A6E}" type="sibTrans" cxnId="{A6A0C04C-E8A0-5949-808A-AC3E737E3AF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E8FD83A-98E0-8B48-8E19-F1FE6F36787D}">
      <dgm:prSet phldrT="[Text]"/>
      <dgm:spPr/>
      <dgm:t>
        <a:bodyPr/>
        <a:lstStyle/>
        <a:p>
          <a:r>
            <a:rPr lang="en-US" dirty="0"/>
            <a:t>The Mission of Career/Technical Education	</a:t>
          </a:r>
        </a:p>
      </dgm:t>
    </dgm:pt>
    <dgm:pt modelId="{FC62D341-5BD7-A64A-8E1A-945BA006DC07}" type="parTrans" cxnId="{3E47882A-2DB0-1049-97BB-FB7F5C6EE5A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50C9E52-238E-154D-B494-4E329B26314D}" type="sibTrans" cxnId="{3E47882A-2DB0-1049-97BB-FB7F5C6EE5A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22818F3-B8C6-FE49-83B2-77753AD4674F}">
      <dgm:prSet phldrT="[Text]"/>
      <dgm:spPr/>
      <dgm:t>
        <a:bodyPr/>
        <a:lstStyle/>
        <a:p>
          <a:r>
            <a:rPr lang="en-US" b="1" dirty="0"/>
            <a:t>The Instructional Planning Process</a:t>
          </a:r>
        </a:p>
      </dgm:t>
    </dgm:pt>
    <dgm:pt modelId="{95A565B9-4C56-C64D-8451-8AE1F4F632A5}" type="parTrans" cxnId="{E9085DF9-1FA5-784F-8CE4-59470E61C7F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6CD0373-4208-1946-BD64-2EAD7136FC72}" type="sibTrans" cxnId="{E9085DF9-1FA5-784F-8CE4-59470E61C7F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0266937-860E-A747-9388-65D2FA4A99C6}">
      <dgm:prSet phldrT="[Text]"/>
      <dgm:spPr/>
      <dgm:t>
        <a:bodyPr/>
        <a:lstStyle/>
        <a:p>
          <a:r>
            <a:rPr lang="en-US" dirty="0"/>
            <a:t>The Big Picture of Instructional Planning</a:t>
          </a:r>
        </a:p>
      </dgm:t>
    </dgm:pt>
    <dgm:pt modelId="{3575863C-7A8F-5849-87C4-E0E170DB5D18}" type="parTrans" cxnId="{5A94D954-9A93-F042-BD1D-C7767FCEE3F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FD35369-FE15-3147-9E8C-7C2599B3DD57}" type="sibTrans" cxnId="{5A94D954-9A93-F042-BD1D-C7767FCEE3F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A453A0F-8B80-114D-9503-907AFF377633}">
      <dgm:prSet phldrT="[Text]"/>
      <dgm:spPr/>
      <dgm:t>
        <a:bodyPr/>
        <a:lstStyle/>
        <a:p>
          <a:r>
            <a:rPr lang="en-US" dirty="0"/>
            <a:t>The Role of Career/Technical Education in Public Schools</a:t>
          </a:r>
        </a:p>
      </dgm:t>
    </dgm:pt>
    <dgm:pt modelId="{8D6C525D-09C1-BF4E-9C64-1F6C3F007FF7}" type="parTrans" cxnId="{BB18E310-0CAC-1643-BA7A-CECE1A2A79E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4F53F9A-7A20-0041-AFFC-22FB204EB7E6}" type="sibTrans" cxnId="{BB18E310-0CAC-1643-BA7A-CECE1A2A79E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DF0538D-3418-D348-860D-504DC59760BA}">
      <dgm:prSet phldrT="[Text]"/>
      <dgm:spPr/>
      <dgm:t>
        <a:bodyPr/>
        <a:lstStyle/>
        <a:p>
          <a:r>
            <a:rPr lang="en-US" dirty="0"/>
            <a:t>Course Syllabus</a:t>
          </a:r>
        </a:p>
      </dgm:t>
    </dgm:pt>
    <dgm:pt modelId="{A13D4583-18B4-8249-BD57-7D635EE8176B}" type="parTrans" cxnId="{65C129A0-53FE-DA4B-87CE-31E65A0D0AE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3E20FBD-386E-3446-A5D1-64EA6CA5D027}" type="sibTrans" cxnId="{65C129A0-53FE-DA4B-87CE-31E65A0D0AE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756110E3-2DA8-724C-A100-BF3DB118EC7C}">
      <dgm:prSet phldrT="[Text]"/>
      <dgm:spPr/>
      <dgm:t>
        <a:bodyPr/>
        <a:lstStyle/>
        <a:p>
          <a:r>
            <a:rPr lang="en-US" dirty="0"/>
            <a:t>Curriculum Mapping</a:t>
          </a:r>
        </a:p>
      </dgm:t>
    </dgm:pt>
    <dgm:pt modelId="{288AFAC9-B3F2-3D4E-990B-2D6E7EA25F2C}" type="parTrans" cxnId="{154926BE-8316-2F4D-8D92-34D994D3624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2723F0F-CC27-FB45-AFD6-D5BAF3F883A8}" type="sibTrans" cxnId="{154926BE-8316-2F4D-8D92-34D994D3624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1CE0C2C-BD67-4F44-BC0B-A0EEFD9CC52F}">
      <dgm:prSet phldrT="[Text]"/>
      <dgm:spPr/>
      <dgm:t>
        <a:bodyPr/>
        <a:lstStyle/>
        <a:p>
          <a:r>
            <a:rPr lang="en-US" dirty="0"/>
            <a:t>Unit Plans</a:t>
          </a:r>
        </a:p>
      </dgm:t>
    </dgm:pt>
    <dgm:pt modelId="{F1AED13A-1D5B-0540-A685-74F1C8AA63A3}" type="parTrans" cxnId="{39BBCA47-743B-6043-9CA0-9D18F981C98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D95D911B-40D9-5144-8F67-39CD6156AF24}" type="sibTrans" cxnId="{39BBCA47-743B-6043-9CA0-9D18F981C98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D048508-B6DF-9245-9EA2-89DC61C33416}">
      <dgm:prSet phldrT="[Text]"/>
      <dgm:spPr/>
      <dgm:t>
        <a:bodyPr/>
        <a:lstStyle/>
        <a:p>
          <a:r>
            <a:rPr lang="en-US" dirty="0"/>
            <a:t>Lesson Plans</a:t>
          </a:r>
        </a:p>
      </dgm:t>
    </dgm:pt>
    <dgm:pt modelId="{F2C2863A-AA12-8F41-A918-E45E50FE015D}" type="parTrans" cxnId="{8D8E998D-CEA9-D64C-91D8-381376A1FE4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09B8C87-0314-3A48-85ED-1E61498D2C51}" type="sibTrans" cxnId="{8D8E998D-CEA9-D64C-91D8-381376A1FE4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7B8C67D-A148-E342-A688-85D32F250BD4}">
      <dgm:prSet/>
      <dgm:spPr/>
      <dgm:t>
        <a:bodyPr/>
        <a:lstStyle/>
        <a:p>
          <a:r>
            <a:rPr lang="en-US" b="1" dirty="0"/>
            <a:t>Knowledge of Content</a:t>
          </a:r>
        </a:p>
      </dgm:t>
    </dgm:pt>
    <dgm:pt modelId="{AFA71159-FF14-B045-956F-C099DD8929BF}" type="parTrans" cxnId="{0784FF66-B760-1443-B0E6-0167A87BAF6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C20D52D-86A8-884A-8B30-9EB7BE867FB7}" type="sibTrans" cxnId="{0784FF66-B760-1443-B0E6-0167A87BAF6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5A7DA03-84F1-5640-A5AE-3C102811CD81}">
      <dgm:prSet/>
      <dgm:spPr/>
      <dgm:t>
        <a:bodyPr/>
        <a:lstStyle/>
        <a:p>
          <a:r>
            <a:rPr lang="en-US" dirty="0"/>
            <a:t>A Framework for What to Teach in CTE</a:t>
          </a:r>
        </a:p>
      </dgm:t>
    </dgm:pt>
    <dgm:pt modelId="{0B0B6BF5-D9C5-C941-91EE-9812827017E2}" type="parTrans" cxnId="{E4101148-27A7-7945-8245-EFB291785D3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7CF8115-135D-EF4B-B4FB-F0864CFD956B}" type="sibTrans" cxnId="{E4101148-27A7-7945-8245-EFB291785D3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0BCDC11-9EC7-B646-9E5E-BC688093AD82}">
      <dgm:prSet/>
      <dgm:spPr/>
      <dgm:t>
        <a:bodyPr/>
        <a:lstStyle/>
        <a:p>
          <a:r>
            <a:rPr lang="en-US" dirty="0"/>
            <a:t>Industry-Specific Knowledge and Skills</a:t>
          </a:r>
        </a:p>
      </dgm:t>
    </dgm:pt>
    <dgm:pt modelId="{1BFDE344-973D-9B40-9926-2C33140BDBC8}" type="parTrans" cxnId="{74B70F9E-CD9E-194A-B481-1849AF01C57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6325D7C6-F133-3A45-9741-FDC9E87E039E}" type="sibTrans" cxnId="{74B70F9E-CD9E-194A-B481-1849AF01C57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2F731A8-AB44-7747-B641-F7189741F976}">
      <dgm:prSet/>
      <dgm:spPr/>
      <dgm:t>
        <a:bodyPr/>
        <a:lstStyle/>
        <a:p>
          <a:r>
            <a:rPr lang="en-US" dirty="0"/>
            <a:t>Academic Knowledge and Skills</a:t>
          </a:r>
        </a:p>
      </dgm:t>
    </dgm:pt>
    <dgm:pt modelId="{3057894D-FE1B-4048-9774-C2AC9992B346}" type="parTrans" cxnId="{221993FD-02E1-8143-B682-AB299885B64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CB057AD-D4E4-8F40-909D-66A218EB8EBE}" type="sibTrans" cxnId="{221993FD-02E1-8143-B682-AB299885B64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90FD49D-A51C-AD4B-8F54-4F09466998D7}">
      <dgm:prSet/>
      <dgm:spPr/>
      <dgm:t>
        <a:bodyPr/>
        <a:lstStyle/>
        <a:p>
          <a:r>
            <a:rPr lang="en-US" dirty="0"/>
            <a:t>21st Century Skills</a:t>
          </a:r>
        </a:p>
      </dgm:t>
    </dgm:pt>
    <dgm:pt modelId="{36E71785-1727-ED41-BD6F-1F8B70E9EC61}" type="parTrans" cxnId="{19C2DD55-9E5F-CE45-8D9A-C78D6EE862F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146DEAF-FD4C-394A-BF9A-057C0865FDC9}" type="sibTrans" cxnId="{19C2DD55-9E5F-CE45-8D9A-C78D6EE862F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F5A8184-F768-604E-A7B6-9A6A03010B09}">
      <dgm:prSet/>
      <dgm:spPr/>
      <dgm:t>
        <a:bodyPr/>
        <a:lstStyle/>
        <a:p>
          <a:r>
            <a:rPr lang="en-US" dirty="0"/>
            <a:t>Programs of Study</a:t>
          </a:r>
        </a:p>
      </dgm:t>
    </dgm:pt>
    <dgm:pt modelId="{11DE7B59-D7B8-9A4B-9867-F94E78751BA9}" type="parTrans" cxnId="{BF800BCF-4158-7947-A4AC-14AEC5B77BC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6B867E2-CD73-7B42-BEB0-5521FCC84B8E}" type="sibTrans" cxnId="{BF800BCF-4158-7947-A4AC-14AEC5B77BC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2219C02-9E78-EE4C-934F-94210DDE2EAC}">
      <dgm:prSet/>
      <dgm:spPr/>
      <dgm:t>
        <a:bodyPr/>
        <a:lstStyle/>
        <a:p>
          <a:r>
            <a:rPr lang="en-US" b="1" dirty="0"/>
            <a:t>Knowledge of Students</a:t>
          </a:r>
        </a:p>
      </dgm:t>
    </dgm:pt>
    <dgm:pt modelId="{FCC10EE5-489E-6F4E-99FC-BFAFAE59C111}" type="parTrans" cxnId="{7405E366-E686-1249-BEDD-5518028548B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8A68404-6352-884A-9689-04CD988C4DA5}" type="sibTrans" cxnId="{7405E366-E686-1249-BEDD-5518028548B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CB13181-4CF3-C146-A3B3-D5ABA5776285}">
      <dgm:prSet/>
      <dgm:spPr/>
      <dgm:t>
        <a:bodyPr/>
        <a:lstStyle/>
        <a:p>
          <a:r>
            <a:rPr lang="en-US" dirty="0"/>
            <a:t>Developmental Characteristics of Students</a:t>
          </a:r>
        </a:p>
      </dgm:t>
    </dgm:pt>
    <dgm:pt modelId="{72A28BE2-0448-7343-86B1-FD2FB08F0870}" type="parTrans" cxnId="{32EE99E2-7E0C-AD4A-A07F-80D4C0AF07D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9663062-0442-FB4C-9A82-BEF118034D64}" type="sibTrans" cxnId="{32EE99E2-7E0C-AD4A-A07F-80D4C0AF07D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2AFFE53-B042-9A4C-BEAA-27B53A19EF7A}">
      <dgm:prSet/>
      <dgm:spPr/>
      <dgm:t>
        <a:bodyPr/>
        <a:lstStyle/>
        <a:p>
          <a:r>
            <a:rPr lang="en-US" dirty="0"/>
            <a:t>Strategies for Meeting Diverse Instructional Needs of Students	</a:t>
          </a:r>
        </a:p>
      </dgm:t>
    </dgm:pt>
    <dgm:pt modelId="{4DBEF9FB-F32C-9C45-BABA-61ABF3FEE05E}" type="parTrans" cxnId="{BC31C9EB-630D-9A4D-9626-1C976065FEF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FFAB0EF-3202-A640-87E5-E9681A76BF96}" type="sibTrans" cxnId="{BC31C9EB-630D-9A4D-9626-1C976065FEF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DD34998A-3148-B24D-BD1B-267B6EA5F956}">
      <dgm:prSet/>
      <dgm:spPr/>
      <dgm:t>
        <a:bodyPr/>
        <a:lstStyle/>
        <a:p>
          <a:r>
            <a:rPr lang="en-US" dirty="0"/>
            <a:t>Students with Special Learning Needs</a:t>
          </a:r>
        </a:p>
      </dgm:t>
    </dgm:pt>
    <dgm:pt modelId="{99241E60-2FEB-E040-A0D0-1A69DAD96C6D}" type="parTrans" cxnId="{972E47BD-CE81-D54F-AE11-4F661E1C571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56A75A6-2C0E-8648-9149-20D1B0621929}" type="sibTrans" cxnId="{972E47BD-CE81-D54F-AE11-4F661E1C571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B8EA8E4-47EB-0248-929A-5F86AED0E519}">
      <dgm:prSet/>
      <dgm:spPr/>
      <dgm:t>
        <a:bodyPr/>
        <a:lstStyle/>
        <a:p>
          <a:r>
            <a:rPr lang="en-US" b="1" dirty="0"/>
            <a:t>Reflective Practice</a:t>
          </a:r>
        </a:p>
      </dgm:t>
    </dgm:pt>
    <dgm:pt modelId="{9FD7B4F7-2B07-E943-81AA-65075902F9B2}" type="parTrans" cxnId="{EF19F581-AE04-7048-8067-85381BBA8EEF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B903A5A-BA59-FA43-ACD2-9AEA43595022}" type="sibTrans" cxnId="{EF19F581-AE04-7048-8067-85381BBA8EEF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7CF4970E-93E4-F541-BB23-AB00CF42BCD8}">
      <dgm:prSet/>
      <dgm:spPr/>
      <dgm:t>
        <a:bodyPr/>
        <a:lstStyle/>
        <a:p>
          <a:r>
            <a:rPr lang="en-US" dirty="0"/>
            <a:t>The Process of Reflection</a:t>
          </a:r>
        </a:p>
      </dgm:t>
    </dgm:pt>
    <dgm:pt modelId="{F2FEC8CC-6EA1-E74B-B024-AFC2759EE7F0}" type="parTrans" cxnId="{7DFFD322-683F-EB45-8207-72D8550A5F4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DDA9546-1E36-EB46-80C8-1EC86DF365D2}" type="sibTrans" cxnId="{7DFFD322-683F-EB45-8207-72D8550A5F4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9EC3E313-702F-3C4A-827E-BE88CD9BF7E0}">
      <dgm:prSet/>
      <dgm:spPr/>
      <dgm:t>
        <a:bodyPr/>
        <a:lstStyle/>
        <a:p>
          <a:r>
            <a:rPr lang="en-US" dirty="0"/>
            <a:t>Professional Portfolios</a:t>
          </a:r>
        </a:p>
      </dgm:t>
    </dgm:pt>
    <dgm:pt modelId="{4B499642-E803-4D41-B79C-3E8DF661C38F}" type="parTrans" cxnId="{91CA6CB8-D592-024B-A36B-ECAF69C3E16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E9A88A4-3986-4E45-8E23-8928A8C29BA6}" type="sibTrans" cxnId="{91CA6CB8-D592-024B-A36B-ECAF69C3E169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83D9B4C-712E-1F41-AEFA-624CAB1A0138}">
      <dgm:prSet/>
      <dgm:spPr/>
      <dgm:t>
        <a:bodyPr/>
        <a:lstStyle/>
        <a:p>
          <a:r>
            <a:rPr lang="en-US" dirty="0"/>
            <a:t>Reflective Collaboration with Other Teachers</a:t>
          </a:r>
        </a:p>
      </dgm:t>
    </dgm:pt>
    <dgm:pt modelId="{661BDE9B-EF07-4D40-BDE9-A7AE3F83B2D2}" type="parTrans" cxnId="{66A35AD9-B7DE-484F-83D2-11DD93D9376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C7CB06C-4E0F-0C41-9F6B-718F202B4201}" type="sibTrans" cxnId="{66A35AD9-B7DE-484F-83D2-11DD93D9376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334AE96-544C-3E48-BD0C-4833107BB372}">
      <dgm:prSet/>
      <dgm:spPr/>
      <dgm:t>
        <a:bodyPr/>
        <a:lstStyle/>
        <a:p>
          <a:r>
            <a:rPr lang="en-US" dirty="0"/>
            <a:t>Professional Responsibilities</a:t>
          </a:r>
        </a:p>
      </dgm:t>
    </dgm:pt>
    <dgm:pt modelId="{0B747401-AF63-4B48-959E-6CB5E5C48E3F}" type="parTrans" cxnId="{0348DA58-0FC4-9645-B8BF-5D60DA520A5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E1D82B1-CD99-4349-8B66-C0E121CA9E3A}" type="sibTrans" cxnId="{0348DA58-0FC4-9645-B8BF-5D60DA520A53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6784437C-F343-8E40-A836-DE88453C7C7B}" type="pres">
      <dgm:prSet presAssocID="{AD4DBDC2-CD17-3F4C-B76D-0F49E2C5B31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CD9E04-DCE9-1640-A007-28AB9651F600}" type="pres">
      <dgm:prSet presAssocID="{179B7DD5-9744-2D4A-8B11-43C168EE71BC}" presName="root" presStyleCnt="0"/>
      <dgm:spPr/>
    </dgm:pt>
    <dgm:pt modelId="{D9F0EFAE-5AFA-C34C-B31D-B834669EB7D0}" type="pres">
      <dgm:prSet presAssocID="{179B7DD5-9744-2D4A-8B11-43C168EE71BC}" presName="rootComposite" presStyleCnt="0"/>
      <dgm:spPr/>
    </dgm:pt>
    <dgm:pt modelId="{6869B489-FB01-2A4D-BB08-05B8EB29B39B}" type="pres">
      <dgm:prSet presAssocID="{179B7DD5-9744-2D4A-8B11-43C168EE71BC}" presName="rootText" presStyleLbl="node1" presStyleIdx="0" presStyleCnt="5"/>
      <dgm:spPr/>
      <dgm:t>
        <a:bodyPr/>
        <a:lstStyle/>
        <a:p>
          <a:endParaRPr lang="en-US"/>
        </a:p>
      </dgm:t>
    </dgm:pt>
    <dgm:pt modelId="{9DE11A21-D944-FE41-A385-3D5044CDC26F}" type="pres">
      <dgm:prSet presAssocID="{179B7DD5-9744-2D4A-8B11-43C168EE71BC}" presName="rootConnector" presStyleLbl="node1" presStyleIdx="0" presStyleCnt="5"/>
      <dgm:spPr/>
      <dgm:t>
        <a:bodyPr/>
        <a:lstStyle/>
        <a:p>
          <a:endParaRPr lang="en-US"/>
        </a:p>
      </dgm:t>
    </dgm:pt>
    <dgm:pt modelId="{8BC0BA28-57E3-FF45-806A-DEFBA08FEFCA}" type="pres">
      <dgm:prSet presAssocID="{179B7DD5-9744-2D4A-8B11-43C168EE71BC}" presName="childShape" presStyleCnt="0"/>
      <dgm:spPr/>
    </dgm:pt>
    <dgm:pt modelId="{44E3E2E7-96C4-E44E-AFE0-EDA1A77131D3}" type="pres">
      <dgm:prSet presAssocID="{46565667-402F-6A4B-AB3D-43043AE1E005}" presName="Name13" presStyleLbl="parChTrans1D2" presStyleIdx="0" presStyleCnt="20"/>
      <dgm:spPr/>
      <dgm:t>
        <a:bodyPr/>
        <a:lstStyle/>
        <a:p>
          <a:endParaRPr lang="en-US"/>
        </a:p>
      </dgm:t>
    </dgm:pt>
    <dgm:pt modelId="{24825CB8-A66B-A047-80BA-2BC200B4633E}" type="pres">
      <dgm:prSet presAssocID="{FCB51A5D-5453-1E4A-807E-552D59D06B87}" presName="childText" presStyleLbl="bgAcc1" presStyleIdx="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56F82-E517-E448-915D-ABEFCF3C7EA5}" type="pres">
      <dgm:prSet presAssocID="{FC62D341-5BD7-A64A-8E1A-945BA006DC07}" presName="Name13" presStyleLbl="parChTrans1D2" presStyleIdx="1" presStyleCnt="20"/>
      <dgm:spPr/>
      <dgm:t>
        <a:bodyPr/>
        <a:lstStyle/>
        <a:p>
          <a:endParaRPr lang="en-US"/>
        </a:p>
      </dgm:t>
    </dgm:pt>
    <dgm:pt modelId="{045BFBD1-B94D-5D44-8D8E-61F2FC2A85E4}" type="pres">
      <dgm:prSet presAssocID="{3E8FD83A-98E0-8B48-8E19-F1FE6F36787D}" presName="childText" presStyleLbl="bgAcc1" presStyleIdx="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F5E72-6D92-EA45-86B5-5D6DBA0EBBA1}" type="pres">
      <dgm:prSet presAssocID="{8D6C525D-09C1-BF4E-9C64-1F6C3F007FF7}" presName="Name13" presStyleLbl="parChTrans1D2" presStyleIdx="2" presStyleCnt="20"/>
      <dgm:spPr/>
      <dgm:t>
        <a:bodyPr/>
        <a:lstStyle/>
        <a:p>
          <a:endParaRPr lang="en-US"/>
        </a:p>
      </dgm:t>
    </dgm:pt>
    <dgm:pt modelId="{EDD838BB-043F-2A40-AFF2-B397047616E1}" type="pres">
      <dgm:prSet presAssocID="{5A453A0F-8B80-114D-9503-907AFF377633}" presName="childText" presStyleLbl="bgAcc1" presStyleIdx="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DC613-EEFC-CA4C-8758-E2167554708B}" type="pres">
      <dgm:prSet presAssocID="{C22818F3-B8C6-FE49-83B2-77753AD4674F}" presName="root" presStyleCnt="0"/>
      <dgm:spPr/>
    </dgm:pt>
    <dgm:pt modelId="{5FD9FD59-62CA-0843-8230-2023E0F7FA5D}" type="pres">
      <dgm:prSet presAssocID="{C22818F3-B8C6-FE49-83B2-77753AD4674F}" presName="rootComposite" presStyleCnt="0"/>
      <dgm:spPr/>
    </dgm:pt>
    <dgm:pt modelId="{4079EB50-1C4C-9746-B1A2-61DDC18870AF}" type="pres">
      <dgm:prSet presAssocID="{C22818F3-B8C6-FE49-83B2-77753AD4674F}" presName="rootText" presStyleLbl="node1" presStyleIdx="1" presStyleCnt="5"/>
      <dgm:spPr/>
      <dgm:t>
        <a:bodyPr/>
        <a:lstStyle/>
        <a:p>
          <a:endParaRPr lang="en-US"/>
        </a:p>
      </dgm:t>
    </dgm:pt>
    <dgm:pt modelId="{A0CD7B5D-3840-E349-B0A2-B36871FC069E}" type="pres">
      <dgm:prSet presAssocID="{C22818F3-B8C6-FE49-83B2-77753AD4674F}" presName="rootConnector" presStyleLbl="node1" presStyleIdx="1" presStyleCnt="5"/>
      <dgm:spPr/>
      <dgm:t>
        <a:bodyPr/>
        <a:lstStyle/>
        <a:p>
          <a:endParaRPr lang="en-US"/>
        </a:p>
      </dgm:t>
    </dgm:pt>
    <dgm:pt modelId="{4C3FFB28-F701-0D46-A262-F4739DE3C8F4}" type="pres">
      <dgm:prSet presAssocID="{C22818F3-B8C6-FE49-83B2-77753AD4674F}" presName="childShape" presStyleCnt="0"/>
      <dgm:spPr/>
    </dgm:pt>
    <dgm:pt modelId="{B675A94C-BD32-AA48-B236-4E6366DE0C51}" type="pres">
      <dgm:prSet presAssocID="{3575863C-7A8F-5849-87C4-E0E170DB5D18}" presName="Name13" presStyleLbl="parChTrans1D2" presStyleIdx="3" presStyleCnt="20"/>
      <dgm:spPr/>
      <dgm:t>
        <a:bodyPr/>
        <a:lstStyle/>
        <a:p>
          <a:endParaRPr lang="en-US"/>
        </a:p>
      </dgm:t>
    </dgm:pt>
    <dgm:pt modelId="{248123A7-4893-B441-8E06-9A99DF49E823}" type="pres">
      <dgm:prSet presAssocID="{50266937-860E-A747-9388-65D2FA4A99C6}" presName="childText" presStyleLbl="bgAcc1" presStyleIdx="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E9CBE-9231-9142-8789-6507FFDE4841}" type="pres">
      <dgm:prSet presAssocID="{A13D4583-18B4-8249-BD57-7D635EE8176B}" presName="Name13" presStyleLbl="parChTrans1D2" presStyleIdx="4" presStyleCnt="20"/>
      <dgm:spPr/>
      <dgm:t>
        <a:bodyPr/>
        <a:lstStyle/>
        <a:p>
          <a:endParaRPr lang="en-US"/>
        </a:p>
      </dgm:t>
    </dgm:pt>
    <dgm:pt modelId="{85E35C6D-0EBF-084C-A846-32B9B20B6E86}" type="pres">
      <dgm:prSet presAssocID="{BDF0538D-3418-D348-860D-504DC59760BA}" presName="childText" presStyleLbl="bgAcc1" presStyleIdx="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52A9A-F686-B245-A0D2-F9DD62A42C43}" type="pres">
      <dgm:prSet presAssocID="{288AFAC9-B3F2-3D4E-990B-2D6E7EA25F2C}" presName="Name13" presStyleLbl="parChTrans1D2" presStyleIdx="5" presStyleCnt="20"/>
      <dgm:spPr/>
      <dgm:t>
        <a:bodyPr/>
        <a:lstStyle/>
        <a:p>
          <a:endParaRPr lang="en-US"/>
        </a:p>
      </dgm:t>
    </dgm:pt>
    <dgm:pt modelId="{9C186A2F-480E-5547-8C81-69ECDBE4A8FF}" type="pres">
      <dgm:prSet presAssocID="{756110E3-2DA8-724C-A100-BF3DB118EC7C}" presName="childText" presStyleLbl="bgAcc1" presStyleIdx="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F3656-8C24-394D-8A9E-A554488F5496}" type="pres">
      <dgm:prSet presAssocID="{F1AED13A-1D5B-0540-A685-74F1C8AA63A3}" presName="Name13" presStyleLbl="parChTrans1D2" presStyleIdx="6" presStyleCnt="20"/>
      <dgm:spPr/>
      <dgm:t>
        <a:bodyPr/>
        <a:lstStyle/>
        <a:p>
          <a:endParaRPr lang="en-US"/>
        </a:p>
      </dgm:t>
    </dgm:pt>
    <dgm:pt modelId="{E7E0E784-411D-B148-9BA4-405E1FF5B80D}" type="pres">
      <dgm:prSet presAssocID="{C1CE0C2C-BD67-4F44-BC0B-A0EEFD9CC52F}" presName="childText" presStyleLbl="bgAcc1" presStyleIdx="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888113-628E-364C-AFED-9C562E55F549}" type="pres">
      <dgm:prSet presAssocID="{F2C2863A-AA12-8F41-A918-E45E50FE015D}" presName="Name13" presStyleLbl="parChTrans1D2" presStyleIdx="7" presStyleCnt="20"/>
      <dgm:spPr/>
      <dgm:t>
        <a:bodyPr/>
        <a:lstStyle/>
        <a:p>
          <a:endParaRPr lang="en-US"/>
        </a:p>
      </dgm:t>
    </dgm:pt>
    <dgm:pt modelId="{494A5A23-E076-244D-A3FE-BCDE948F8053}" type="pres">
      <dgm:prSet presAssocID="{9D048508-B6DF-9245-9EA2-89DC61C33416}" presName="childText" presStyleLbl="bgAcc1" presStyleIdx="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42563-1CED-E84A-AB0F-86A8B9BA714E}" type="pres">
      <dgm:prSet presAssocID="{F7B8C67D-A148-E342-A688-85D32F250BD4}" presName="root" presStyleCnt="0"/>
      <dgm:spPr/>
    </dgm:pt>
    <dgm:pt modelId="{6E586CAA-25A9-8B4D-BE52-2FF77174E1D9}" type="pres">
      <dgm:prSet presAssocID="{F7B8C67D-A148-E342-A688-85D32F250BD4}" presName="rootComposite" presStyleCnt="0"/>
      <dgm:spPr/>
    </dgm:pt>
    <dgm:pt modelId="{01B60E8F-99CD-6245-AA2A-2008F9A776F6}" type="pres">
      <dgm:prSet presAssocID="{F7B8C67D-A148-E342-A688-85D32F250BD4}" presName="rootText" presStyleLbl="node1" presStyleIdx="2" presStyleCnt="5"/>
      <dgm:spPr/>
      <dgm:t>
        <a:bodyPr/>
        <a:lstStyle/>
        <a:p>
          <a:endParaRPr lang="en-US"/>
        </a:p>
      </dgm:t>
    </dgm:pt>
    <dgm:pt modelId="{31F94FF8-F781-8C41-82E9-FD0D64814A2C}" type="pres">
      <dgm:prSet presAssocID="{F7B8C67D-A148-E342-A688-85D32F250BD4}" presName="rootConnector" presStyleLbl="node1" presStyleIdx="2" presStyleCnt="5"/>
      <dgm:spPr/>
      <dgm:t>
        <a:bodyPr/>
        <a:lstStyle/>
        <a:p>
          <a:endParaRPr lang="en-US"/>
        </a:p>
      </dgm:t>
    </dgm:pt>
    <dgm:pt modelId="{86A3ACE2-CE51-B345-B58A-3E016CCDBDB3}" type="pres">
      <dgm:prSet presAssocID="{F7B8C67D-A148-E342-A688-85D32F250BD4}" presName="childShape" presStyleCnt="0"/>
      <dgm:spPr/>
    </dgm:pt>
    <dgm:pt modelId="{6B38B1C3-4F9C-8A41-A7CF-03FF736A0ABB}" type="pres">
      <dgm:prSet presAssocID="{0B0B6BF5-D9C5-C941-91EE-9812827017E2}" presName="Name13" presStyleLbl="parChTrans1D2" presStyleIdx="8" presStyleCnt="20"/>
      <dgm:spPr/>
      <dgm:t>
        <a:bodyPr/>
        <a:lstStyle/>
        <a:p>
          <a:endParaRPr lang="en-US"/>
        </a:p>
      </dgm:t>
    </dgm:pt>
    <dgm:pt modelId="{D3CEA81C-BD90-D449-A26E-5C251C3C44C0}" type="pres">
      <dgm:prSet presAssocID="{A5A7DA03-84F1-5640-A5AE-3C102811CD81}" presName="childText" presStyleLbl="bgAcc1" presStyleIdx="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B84B4-8484-0D42-8DBE-C8AD8AE5C3A6}" type="pres">
      <dgm:prSet presAssocID="{1BFDE344-973D-9B40-9926-2C33140BDBC8}" presName="Name13" presStyleLbl="parChTrans1D2" presStyleIdx="9" presStyleCnt="20"/>
      <dgm:spPr/>
      <dgm:t>
        <a:bodyPr/>
        <a:lstStyle/>
        <a:p>
          <a:endParaRPr lang="en-US"/>
        </a:p>
      </dgm:t>
    </dgm:pt>
    <dgm:pt modelId="{826E926F-213B-7344-976E-A222AE0C20E1}" type="pres">
      <dgm:prSet presAssocID="{30BCDC11-9EC7-B646-9E5E-BC688093AD82}" presName="childText" presStyleLbl="bgAcc1" presStyleIdx="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868AD-293C-5945-8F9C-29C5C26B81B7}" type="pres">
      <dgm:prSet presAssocID="{3057894D-FE1B-4048-9774-C2AC9992B346}" presName="Name13" presStyleLbl="parChTrans1D2" presStyleIdx="10" presStyleCnt="20"/>
      <dgm:spPr/>
      <dgm:t>
        <a:bodyPr/>
        <a:lstStyle/>
        <a:p>
          <a:endParaRPr lang="en-US"/>
        </a:p>
      </dgm:t>
    </dgm:pt>
    <dgm:pt modelId="{B46DD4A8-CD02-6341-BE76-44321B22BAA7}" type="pres">
      <dgm:prSet presAssocID="{C2F731A8-AB44-7747-B641-F7189741F976}" presName="childText" presStyleLbl="bgAcc1" presStyleIdx="1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FFEC3-F84D-DB4C-95E9-65C5DA93D426}" type="pres">
      <dgm:prSet presAssocID="{36E71785-1727-ED41-BD6F-1F8B70E9EC61}" presName="Name13" presStyleLbl="parChTrans1D2" presStyleIdx="11" presStyleCnt="20"/>
      <dgm:spPr/>
      <dgm:t>
        <a:bodyPr/>
        <a:lstStyle/>
        <a:p>
          <a:endParaRPr lang="en-US"/>
        </a:p>
      </dgm:t>
    </dgm:pt>
    <dgm:pt modelId="{4D381E31-681F-2146-B0C0-A61FA483CEC0}" type="pres">
      <dgm:prSet presAssocID="{A90FD49D-A51C-AD4B-8F54-4F09466998D7}" presName="childText" presStyleLbl="bgAcc1" presStyleIdx="1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98E4A-62F7-7F4F-BAE6-CD9DB3337ABE}" type="pres">
      <dgm:prSet presAssocID="{11DE7B59-D7B8-9A4B-9867-F94E78751BA9}" presName="Name13" presStyleLbl="parChTrans1D2" presStyleIdx="12" presStyleCnt="20"/>
      <dgm:spPr/>
      <dgm:t>
        <a:bodyPr/>
        <a:lstStyle/>
        <a:p>
          <a:endParaRPr lang="en-US"/>
        </a:p>
      </dgm:t>
    </dgm:pt>
    <dgm:pt modelId="{DC8F4E3C-4BBD-C842-B715-5ECD5E23BEB9}" type="pres">
      <dgm:prSet presAssocID="{9F5A8184-F768-604E-A7B6-9A6A03010B09}" presName="childText" presStyleLbl="bgAcc1" presStyleIdx="1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707E8-5773-9C4F-9D83-6B7AEA833E30}" type="pres">
      <dgm:prSet presAssocID="{02219C02-9E78-EE4C-934F-94210DDE2EAC}" presName="root" presStyleCnt="0"/>
      <dgm:spPr/>
    </dgm:pt>
    <dgm:pt modelId="{569332D1-53E3-EB4E-9F1A-2E753E1991CD}" type="pres">
      <dgm:prSet presAssocID="{02219C02-9E78-EE4C-934F-94210DDE2EAC}" presName="rootComposite" presStyleCnt="0"/>
      <dgm:spPr/>
    </dgm:pt>
    <dgm:pt modelId="{C38EEF85-FB04-154D-863D-4B3074AD1E3A}" type="pres">
      <dgm:prSet presAssocID="{02219C02-9E78-EE4C-934F-94210DDE2EAC}" presName="rootText" presStyleLbl="node1" presStyleIdx="3" presStyleCnt="5"/>
      <dgm:spPr/>
      <dgm:t>
        <a:bodyPr/>
        <a:lstStyle/>
        <a:p>
          <a:endParaRPr lang="en-US"/>
        </a:p>
      </dgm:t>
    </dgm:pt>
    <dgm:pt modelId="{0A8F825B-C808-2C4B-B2B1-8D534234A61E}" type="pres">
      <dgm:prSet presAssocID="{02219C02-9E78-EE4C-934F-94210DDE2EAC}" presName="rootConnector" presStyleLbl="node1" presStyleIdx="3" presStyleCnt="5"/>
      <dgm:spPr/>
      <dgm:t>
        <a:bodyPr/>
        <a:lstStyle/>
        <a:p>
          <a:endParaRPr lang="en-US"/>
        </a:p>
      </dgm:t>
    </dgm:pt>
    <dgm:pt modelId="{CB3D7746-284A-1846-9D13-A17EB25C06CF}" type="pres">
      <dgm:prSet presAssocID="{02219C02-9E78-EE4C-934F-94210DDE2EAC}" presName="childShape" presStyleCnt="0"/>
      <dgm:spPr/>
    </dgm:pt>
    <dgm:pt modelId="{9CF475D1-DA0E-1346-80B7-80F59A3C333F}" type="pres">
      <dgm:prSet presAssocID="{72A28BE2-0448-7343-86B1-FD2FB08F0870}" presName="Name13" presStyleLbl="parChTrans1D2" presStyleIdx="13" presStyleCnt="20"/>
      <dgm:spPr/>
      <dgm:t>
        <a:bodyPr/>
        <a:lstStyle/>
        <a:p>
          <a:endParaRPr lang="en-US"/>
        </a:p>
      </dgm:t>
    </dgm:pt>
    <dgm:pt modelId="{843EB3CB-C3E8-3B4C-A700-AFBA1C9D80BF}" type="pres">
      <dgm:prSet presAssocID="{ACB13181-4CF3-C146-A3B3-D5ABA5776285}" presName="childText" presStyleLbl="bgAcc1" presStyleIdx="1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1C5B0-5999-F04D-93AF-BE79C3984B42}" type="pres">
      <dgm:prSet presAssocID="{4DBEF9FB-F32C-9C45-BABA-61ABF3FEE05E}" presName="Name13" presStyleLbl="parChTrans1D2" presStyleIdx="14" presStyleCnt="20"/>
      <dgm:spPr/>
      <dgm:t>
        <a:bodyPr/>
        <a:lstStyle/>
        <a:p>
          <a:endParaRPr lang="en-US"/>
        </a:p>
      </dgm:t>
    </dgm:pt>
    <dgm:pt modelId="{3DBC05DB-5EC8-8D44-A94C-2F407E2AF0CD}" type="pres">
      <dgm:prSet presAssocID="{02AFFE53-B042-9A4C-BEAA-27B53A19EF7A}" presName="childText" presStyleLbl="bgAcc1" presStyleIdx="1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F854A-7075-4641-9615-A84A88EF4F1B}" type="pres">
      <dgm:prSet presAssocID="{99241E60-2FEB-E040-A0D0-1A69DAD96C6D}" presName="Name13" presStyleLbl="parChTrans1D2" presStyleIdx="15" presStyleCnt="20"/>
      <dgm:spPr/>
      <dgm:t>
        <a:bodyPr/>
        <a:lstStyle/>
        <a:p>
          <a:endParaRPr lang="en-US"/>
        </a:p>
      </dgm:t>
    </dgm:pt>
    <dgm:pt modelId="{92C35E4C-1AF9-DD4F-97BF-097260DD75BB}" type="pres">
      <dgm:prSet presAssocID="{DD34998A-3148-B24D-BD1B-267B6EA5F956}" presName="childText" presStyleLbl="bgAcc1" presStyleIdx="1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50EB2-DAF4-1440-AA2C-91751F06B916}" type="pres">
      <dgm:prSet presAssocID="{2B8EA8E4-47EB-0248-929A-5F86AED0E519}" presName="root" presStyleCnt="0"/>
      <dgm:spPr/>
    </dgm:pt>
    <dgm:pt modelId="{B81AC27E-C40D-0D4A-BFC1-7CD84678BA96}" type="pres">
      <dgm:prSet presAssocID="{2B8EA8E4-47EB-0248-929A-5F86AED0E519}" presName="rootComposite" presStyleCnt="0"/>
      <dgm:spPr/>
    </dgm:pt>
    <dgm:pt modelId="{39626564-39AA-7840-9562-32EBCEA16970}" type="pres">
      <dgm:prSet presAssocID="{2B8EA8E4-47EB-0248-929A-5F86AED0E519}" presName="rootText" presStyleLbl="node1" presStyleIdx="4" presStyleCnt="5"/>
      <dgm:spPr/>
      <dgm:t>
        <a:bodyPr/>
        <a:lstStyle/>
        <a:p>
          <a:endParaRPr lang="en-US"/>
        </a:p>
      </dgm:t>
    </dgm:pt>
    <dgm:pt modelId="{6AF25360-FA8E-BC4D-A429-10C4935DBEA8}" type="pres">
      <dgm:prSet presAssocID="{2B8EA8E4-47EB-0248-929A-5F86AED0E519}" presName="rootConnector" presStyleLbl="node1" presStyleIdx="4" presStyleCnt="5"/>
      <dgm:spPr/>
      <dgm:t>
        <a:bodyPr/>
        <a:lstStyle/>
        <a:p>
          <a:endParaRPr lang="en-US"/>
        </a:p>
      </dgm:t>
    </dgm:pt>
    <dgm:pt modelId="{946F0249-F1C8-4544-970C-02BAA997767A}" type="pres">
      <dgm:prSet presAssocID="{2B8EA8E4-47EB-0248-929A-5F86AED0E519}" presName="childShape" presStyleCnt="0"/>
      <dgm:spPr/>
    </dgm:pt>
    <dgm:pt modelId="{1D68FEA1-2FBE-2343-897C-5A3765A1C4B5}" type="pres">
      <dgm:prSet presAssocID="{F2FEC8CC-6EA1-E74B-B024-AFC2759EE7F0}" presName="Name13" presStyleLbl="parChTrans1D2" presStyleIdx="16" presStyleCnt="20"/>
      <dgm:spPr/>
      <dgm:t>
        <a:bodyPr/>
        <a:lstStyle/>
        <a:p>
          <a:endParaRPr lang="en-US"/>
        </a:p>
      </dgm:t>
    </dgm:pt>
    <dgm:pt modelId="{7BA0A191-9EC7-194A-BD9C-70A27D1143AE}" type="pres">
      <dgm:prSet presAssocID="{7CF4970E-93E4-F541-BB23-AB00CF42BCD8}" presName="childText" presStyleLbl="bgAcc1" presStyleIdx="1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90EBF-24BE-9646-B635-A21A1607E090}" type="pres">
      <dgm:prSet presAssocID="{4B499642-E803-4D41-B79C-3E8DF661C38F}" presName="Name13" presStyleLbl="parChTrans1D2" presStyleIdx="17" presStyleCnt="20"/>
      <dgm:spPr/>
      <dgm:t>
        <a:bodyPr/>
        <a:lstStyle/>
        <a:p>
          <a:endParaRPr lang="en-US"/>
        </a:p>
      </dgm:t>
    </dgm:pt>
    <dgm:pt modelId="{21985F6A-4316-3944-BDE4-A915B71C47E4}" type="pres">
      <dgm:prSet presAssocID="{9EC3E313-702F-3C4A-827E-BE88CD9BF7E0}" presName="childText" presStyleLbl="bgAcc1" presStyleIdx="1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DC4F2-E222-6049-9A68-74DCA76B9A3E}" type="pres">
      <dgm:prSet presAssocID="{661BDE9B-EF07-4D40-BDE9-A7AE3F83B2D2}" presName="Name13" presStyleLbl="parChTrans1D2" presStyleIdx="18" presStyleCnt="20"/>
      <dgm:spPr/>
      <dgm:t>
        <a:bodyPr/>
        <a:lstStyle/>
        <a:p>
          <a:endParaRPr lang="en-US"/>
        </a:p>
      </dgm:t>
    </dgm:pt>
    <dgm:pt modelId="{EFB581BE-A795-EA4F-B527-2523178EF57D}" type="pres">
      <dgm:prSet presAssocID="{383D9B4C-712E-1F41-AEFA-624CAB1A0138}" presName="childText" presStyleLbl="bgAcc1" presStyleIdx="1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19008-DF9E-1048-94BB-AA9A7681149F}" type="pres">
      <dgm:prSet presAssocID="{0B747401-AF63-4B48-959E-6CB5E5C48E3F}" presName="Name13" presStyleLbl="parChTrans1D2" presStyleIdx="19" presStyleCnt="20"/>
      <dgm:spPr/>
      <dgm:t>
        <a:bodyPr/>
        <a:lstStyle/>
        <a:p>
          <a:endParaRPr lang="en-US"/>
        </a:p>
      </dgm:t>
    </dgm:pt>
    <dgm:pt modelId="{5AE723EC-DE1A-DC49-97FD-7743F1B797D9}" type="pres">
      <dgm:prSet presAssocID="{3334AE96-544C-3E48-BD0C-4833107BB372}" presName="childText" presStyleLbl="bgAcc1" presStyleIdx="1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74705C-2C1A-FF40-B0A3-5D6F9CC015FC}" type="presOf" srcId="{3334AE96-544C-3E48-BD0C-4833107BB372}" destId="{5AE723EC-DE1A-DC49-97FD-7743F1B797D9}" srcOrd="0" destOrd="0" presId="urn:microsoft.com/office/officeart/2005/8/layout/hierarchy3"/>
    <dgm:cxn modelId="{3E47882A-2DB0-1049-97BB-FB7F5C6EE5A9}" srcId="{179B7DD5-9744-2D4A-8B11-43C168EE71BC}" destId="{3E8FD83A-98E0-8B48-8E19-F1FE6F36787D}" srcOrd="1" destOrd="0" parTransId="{FC62D341-5BD7-A64A-8E1A-945BA006DC07}" sibTransId="{050C9E52-238E-154D-B494-4E329B26314D}"/>
    <dgm:cxn modelId="{6776BCE0-E635-324F-BCF5-B959DFF80149}" type="presOf" srcId="{F2FEC8CC-6EA1-E74B-B024-AFC2759EE7F0}" destId="{1D68FEA1-2FBE-2343-897C-5A3765A1C4B5}" srcOrd="0" destOrd="0" presId="urn:microsoft.com/office/officeart/2005/8/layout/hierarchy3"/>
    <dgm:cxn modelId="{66A35AD9-B7DE-484F-83D2-11DD93D9376A}" srcId="{2B8EA8E4-47EB-0248-929A-5F86AED0E519}" destId="{383D9B4C-712E-1F41-AEFA-624CAB1A0138}" srcOrd="2" destOrd="0" parTransId="{661BDE9B-EF07-4D40-BDE9-A7AE3F83B2D2}" sibTransId="{5C7CB06C-4E0F-0C41-9F6B-718F202B4201}"/>
    <dgm:cxn modelId="{0D85C51F-18D1-964F-8C12-89CFFED170F8}" type="presOf" srcId="{C1CE0C2C-BD67-4F44-BC0B-A0EEFD9CC52F}" destId="{E7E0E784-411D-B148-9BA4-405E1FF5B80D}" srcOrd="0" destOrd="0" presId="urn:microsoft.com/office/officeart/2005/8/layout/hierarchy3"/>
    <dgm:cxn modelId="{B0F48006-08C9-5F46-87AE-D67732F0B0EA}" srcId="{AD4DBDC2-CD17-3F4C-B76D-0F49E2C5B31E}" destId="{179B7DD5-9744-2D4A-8B11-43C168EE71BC}" srcOrd="0" destOrd="0" parTransId="{7E9BA502-344D-BB44-92AD-0D45B9489AE1}" sibTransId="{09535CFF-CA4E-1A4C-92A2-4B6107D6ACF8}"/>
    <dgm:cxn modelId="{EB579382-9648-D94D-90D1-87FA7AF2D453}" type="presOf" srcId="{11DE7B59-D7B8-9A4B-9867-F94E78751BA9}" destId="{13898E4A-62F7-7F4F-BAE6-CD9DB3337ABE}" srcOrd="0" destOrd="0" presId="urn:microsoft.com/office/officeart/2005/8/layout/hierarchy3"/>
    <dgm:cxn modelId="{2BE9E204-128D-EA4C-8E4E-D426C37EDA30}" type="presOf" srcId="{7CF4970E-93E4-F541-BB23-AB00CF42BCD8}" destId="{7BA0A191-9EC7-194A-BD9C-70A27D1143AE}" srcOrd="0" destOrd="0" presId="urn:microsoft.com/office/officeart/2005/8/layout/hierarchy3"/>
    <dgm:cxn modelId="{40CE6803-D050-1843-AB37-2BD225DCFE92}" type="presOf" srcId="{179B7DD5-9744-2D4A-8B11-43C168EE71BC}" destId="{6869B489-FB01-2A4D-BB08-05B8EB29B39B}" srcOrd="0" destOrd="0" presId="urn:microsoft.com/office/officeart/2005/8/layout/hierarchy3"/>
    <dgm:cxn modelId="{53B4A131-6946-BD4A-8B8E-3941E7203C53}" type="presOf" srcId="{C2F731A8-AB44-7747-B641-F7189741F976}" destId="{B46DD4A8-CD02-6341-BE76-44321B22BAA7}" srcOrd="0" destOrd="0" presId="urn:microsoft.com/office/officeart/2005/8/layout/hierarchy3"/>
    <dgm:cxn modelId="{E88DC139-2E91-3548-B2CB-F50B0C2F86FD}" type="presOf" srcId="{F2C2863A-AA12-8F41-A918-E45E50FE015D}" destId="{48888113-628E-364C-AFED-9C562E55F549}" srcOrd="0" destOrd="0" presId="urn:microsoft.com/office/officeart/2005/8/layout/hierarchy3"/>
    <dgm:cxn modelId="{A90761E7-D09F-5E41-81FE-01A1EF6FA8D0}" type="presOf" srcId="{99241E60-2FEB-E040-A0D0-1A69DAD96C6D}" destId="{367F854A-7075-4641-9615-A84A88EF4F1B}" srcOrd="0" destOrd="0" presId="urn:microsoft.com/office/officeart/2005/8/layout/hierarchy3"/>
    <dgm:cxn modelId="{7DFFD322-683F-EB45-8207-72D8550A5F4C}" srcId="{2B8EA8E4-47EB-0248-929A-5F86AED0E519}" destId="{7CF4970E-93E4-F541-BB23-AB00CF42BCD8}" srcOrd="0" destOrd="0" parTransId="{F2FEC8CC-6EA1-E74B-B024-AFC2759EE7F0}" sibTransId="{0DDA9546-1E36-EB46-80C8-1EC86DF365D2}"/>
    <dgm:cxn modelId="{CC7CD30F-DCD0-F24C-99CC-D6D4ED8130CA}" type="presOf" srcId="{FCB51A5D-5453-1E4A-807E-552D59D06B87}" destId="{24825CB8-A66B-A047-80BA-2BC200B4633E}" srcOrd="0" destOrd="0" presId="urn:microsoft.com/office/officeart/2005/8/layout/hierarchy3"/>
    <dgm:cxn modelId="{EDD4FE16-EFA1-B84C-BEB4-BCC514276764}" type="presOf" srcId="{A13D4583-18B4-8249-BD57-7D635EE8176B}" destId="{B83E9CBE-9231-9142-8789-6507FFDE4841}" srcOrd="0" destOrd="0" presId="urn:microsoft.com/office/officeart/2005/8/layout/hierarchy3"/>
    <dgm:cxn modelId="{066FC11A-D17D-C04B-AB5C-B8601A339A06}" type="presOf" srcId="{5A453A0F-8B80-114D-9503-907AFF377633}" destId="{EDD838BB-043F-2A40-AFF2-B397047616E1}" srcOrd="0" destOrd="0" presId="urn:microsoft.com/office/officeart/2005/8/layout/hierarchy3"/>
    <dgm:cxn modelId="{E0C9A071-F5D2-414D-A602-9474BD2B342E}" type="presOf" srcId="{179B7DD5-9744-2D4A-8B11-43C168EE71BC}" destId="{9DE11A21-D944-FE41-A385-3D5044CDC26F}" srcOrd="1" destOrd="0" presId="urn:microsoft.com/office/officeart/2005/8/layout/hierarchy3"/>
    <dgm:cxn modelId="{74B70F9E-CD9E-194A-B481-1849AF01C577}" srcId="{F7B8C67D-A148-E342-A688-85D32F250BD4}" destId="{30BCDC11-9EC7-B646-9E5E-BC688093AD82}" srcOrd="1" destOrd="0" parTransId="{1BFDE344-973D-9B40-9926-2C33140BDBC8}" sibTransId="{6325D7C6-F133-3A45-9741-FDC9E87E039E}"/>
    <dgm:cxn modelId="{972E47BD-CE81-D54F-AE11-4F661E1C571A}" srcId="{02219C02-9E78-EE4C-934F-94210DDE2EAC}" destId="{DD34998A-3148-B24D-BD1B-267B6EA5F956}" srcOrd="2" destOrd="0" parTransId="{99241E60-2FEB-E040-A0D0-1A69DAD96C6D}" sibTransId="{156A75A6-2C0E-8648-9149-20D1B0621929}"/>
    <dgm:cxn modelId="{03367F9D-5213-B443-B5AC-113240F42568}" type="presOf" srcId="{72A28BE2-0448-7343-86B1-FD2FB08F0870}" destId="{9CF475D1-DA0E-1346-80B7-80F59A3C333F}" srcOrd="0" destOrd="0" presId="urn:microsoft.com/office/officeart/2005/8/layout/hierarchy3"/>
    <dgm:cxn modelId="{2BE0C094-70C7-8348-8F93-DE7B584A3021}" type="presOf" srcId="{288AFAC9-B3F2-3D4E-990B-2D6E7EA25F2C}" destId="{71052A9A-F686-B245-A0D2-F9DD62A42C43}" srcOrd="0" destOrd="0" presId="urn:microsoft.com/office/officeart/2005/8/layout/hierarchy3"/>
    <dgm:cxn modelId="{8D8E998D-CEA9-D64C-91D8-381376A1FE44}" srcId="{C22818F3-B8C6-FE49-83B2-77753AD4674F}" destId="{9D048508-B6DF-9245-9EA2-89DC61C33416}" srcOrd="4" destOrd="0" parTransId="{F2C2863A-AA12-8F41-A918-E45E50FE015D}" sibTransId="{909B8C87-0314-3A48-85ED-1E61498D2C51}"/>
    <dgm:cxn modelId="{0348DA58-0FC4-9645-B8BF-5D60DA520A53}" srcId="{2B8EA8E4-47EB-0248-929A-5F86AED0E519}" destId="{3334AE96-544C-3E48-BD0C-4833107BB372}" srcOrd="3" destOrd="0" parTransId="{0B747401-AF63-4B48-959E-6CB5E5C48E3F}" sibTransId="{EE1D82B1-CD99-4349-8B66-C0E121CA9E3A}"/>
    <dgm:cxn modelId="{6F97784A-D7AA-3D49-8A7B-ACCAE4E0D084}" type="presOf" srcId="{FC62D341-5BD7-A64A-8E1A-945BA006DC07}" destId="{AA856F82-E517-E448-915D-ABEFCF3C7EA5}" srcOrd="0" destOrd="0" presId="urn:microsoft.com/office/officeart/2005/8/layout/hierarchy3"/>
    <dgm:cxn modelId="{E3520342-ECC5-C749-93CB-63C38EBFADE9}" type="presOf" srcId="{0B0B6BF5-D9C5-C941-91EE-9812827017E2}" destId="{6B38B1C3-4F9C-8A41-A7CF-03FF736A0ABB}" srcOrd="0" destOrd="0" presId="urn:microsoft.com/office/officeart/2005/8/layout/hierarchy3"/>
    <dgm:cxn modelId="{8F0A4661-60FC-3547-B5B7-844274BA8E89}" type="presOf" srcId="{50266937-860E-A747-9388-65D2FA4A99C6}" destId="{248123A7-4893-B441-8E06-9A99DF49E823}" srcOrd="0" destOrd="0" presId="urn:microsoft.com/office/officeart/2005/8/layout/hierarchy3"/>
    <dgm:cxn modelId="{02AC46F1-6DF2-B040-9BF9-E0BDC3C71BC5}" type="presOf" srcId="{3057894D-FE1B-4048-9774-C2AC9992B346}" destId="{51F868AD-293C-5945-8F9C-29C5C26B81B7}" srcOrd="0" destOrd="0" presId="urn:microsoft.com/office/officeart/2005/8/layout/hierarchy3"/>
    <dgm:cxn modelId="{BB18E310-0CAC-1643-BA7A-CECE1A2A79EB}" srcId="{179B7DD5-9744-2D4A-8B11-43C168EE71BC}" destId="{5A453A0F-8B80-114D-9503-907AFF377633}" srcOrd="2" destOrd="0" parTransId="{8D6C525D-09C1-BF4E-9C64-1F6C3F007FF7}" sibTransId="{94F53F9A-7A20-0041-AFFC-22FB204EB7E6}"/>
    <dgm:cxn modelId="{BF800BCF-4158-7947-A4AC-14AEC5B77BC4}" srcId="{F7B8C67D-A148-E342-A688-85D32F250BD4}" destId="{9F5A8184-F768-604E-A7B6-9A6A03010B09}" srcOrd="4" destOrd="0" parTransId="{11DE7B59-D7B8-9A4B-9867-F94E78751BA9}" sibTransId="{96B867E2-CD73-7B42-BEB0-5521FCC84B8E}"/>
    <dgm:cxn modelId="{498BCF0A-600B-3149-8AF8-AAC1BC39F7B6}" type="presOf" srcId="{F1AED13A-1D5B-0540-A685-74F1C8AA63A3}" destId="{81DF3656-8C24-394D-8A9E-A554488F5496}" srcOrd="0" destOrd="0" presId="urn:microsoft.com/office/officeart/2005/8/layout/hierarchy3"/>
    <dgm:cxn modelId="{89F67D66-E3E6-F545-AD82-21C4F5697AF4}" type="presOf" srcId="{02AFFE53-B042-9A4C-BEAA-27B53A19EF7A}" destId="{3DBC05DB-5EC8-8D44-A94C-2F407E2AF0CD}" srcOrd="0" destOrd="0" presId="urn:microsoft.com/office/officeart/2005/8/layout/hierarchy3"/>
    <dgm:cxn modelId="{50D12F6B-162E-5D49-9AF8-84F870A30E05}" type="presOf" srcId="{383D9B4C-712E-1F41-AEFA-624CAB1A0138}" destId="{EFB581BE-A795-EA4F-B527-2523178EF57D}" srcOrd="0" destOrd="0" presId="urn:microsoft.com/office/officeart/2005/8/layout/hierarchy3"/>
    <dgm:cxn modelId="{9F0352BB-9EE9-B54D-9678-6DFA01E67EF1}" type="presOf" srcId="{4B499642-E803-4D41-B79C-3E8DF661C38F}" destId="{2CE90EBF-24BE-9646-B635-A21A1607E090}" srcOrd="0" destOrd="0" presId="urn:microsoft.com/office/officeart/2005/8/layout/hierarchy3"/>
    <dgm:cxn modelId="{BC31C9EB-630D-9A4D-9626-1C976065FEF4}" srcId="{02219C02-9E78-EE4C-934F-94210DDE2EAC}" destId="{02AFFE53-B042-9A4C-BEAA-27B53A19EF7A}" srcOrd="1" destOrd="0" parTransId="{4DBEF9FB-F32C-9C45-BABA-61ABF3FEE05E}" sibTransId="{2FFAB0EF-3202-A640-87E5-E9681A76BF96}"/>
    <dgm:cxn modelId="{5B835050-C7CF-DA4B-9161-F7DA1E91EBCA}" type="presOf" srcId="{02219C02-9E78-EE4C-934F-94210DDE2EAC}" destId="{C38EEF85-FB04-154D-863D-4B3074AD1E3A}" srcOrd="0" destOrd="0" presId="urn:microsoft.com/office/officeart/2005/8/layout/hierarchy3"/>
    <dgm:cxn modelId="{4CFF2692-5273-B14F-8B66-3D88095C7A2C}" type="presOf" srcId="{9F5A8184-F768-604E-A7B6-9A6A03010B09}" destId="{DC8F4E3C-4BBD-C842-B715-5ECD5E23BEB9}" srcOrd="0" destOrd="0" presId="urn:microsoft.com/office/officeart/2005/8/layout/hierarchy3"/>
    <dgm:cxn modelId="{E9085DF9-1FA5-784F-8CE4-59470E61C7F6}" srcId="{AD4DBDC2-CD17-3F4C-B76D-0F49E2C5B31E}" destId="{C22818F3-B8C6-FE49-83B2-77753AD4674F}" srcOrd="1" destOrd="0" parTransId="{95A565B9-4C56-C64D-8451-8AE1F4F632A5}" sibTransId="{56CD0373-4208-1946-BD64-2EAD7136FC72}"/>
    <dgm:cxn modelId="{0784FF66-B760-1443-B0E6-0167A87BAF63}" srcId="{AD4DBDC2-CD17-3F4C-B76D-0F49E2C5B31E}" destId="{F7B8C67D-A148-E342-A688-85D32F250BD4}" srcOrd="2" destOrd="0" parTransId="{AFA71159-FF14-B045-956F-C099DD8929BF}" sibTransId="{9C20D52D-86A8-884A-8B30-9EB7BE867FB7}"/>
    <dgm:cxn modelId="{A1839815-3C6F-4245-8DCB-F86D50E0E168}" type="presOf" srcId="{756110E3-2DA8-724C-A100-BF3DB118EC7C}" destId="{9C186A2F-480E-5547-8C81-69ECDBE4A8FF}" srcOrd="0" destOrd="0" presId="urn:microsoft.com/office/officeart/2005/8/layout/hierarchy3"/>
    <dgm:cxn modelId="{AE3DF403-CD11-2148-B098-E3E31A25D559}" type="presOf" srcId="{661BDE9B-EF07-4D40-BDE9-A7AE3F83B2D2}" destId="{55CDC4F2-E222-6049-9A68-74DCA76B9A3E}" srcOrd="0" destOrd="0" presId="urn:microsoft.com/office/officeart/2005/8/layout/hierarchy3"/>
    <dgm:cxn modelId="{2DF67E9C-E4E5-1448-97A9-49A35D97EFF2}" type="presOf" srcId="{0B747401-AF63-4B48-959E-6CB5E5C48E3F}" destId="{26319008-DF9E-1048-94BB-AA9A7681149F}" srcOrd="0" destOrd="0" presId="urn:microsoft.com/office/officeart/2005/8/layout/hierarchy3"/>
    <dgm:cxn modelId="{C99AE439-6C5D-C140-9C77-B8E619F4D4B5}" type="presOf" srcId="{2B8EA8E4-47EB-0248-929A-5F86AED0E519}" destId="{39626564-39AA-7840-9562-32EBCEA16970}" srcOrd="0" destOrd="0" presId="urn:microsoft.com/office/officeart/2005/8/layout/hierarchy3"/>
    <dgm:cxn modelId="{DC244D4F-9D43-BF43-835E-A1C948EE2BF8}" type="presOf" srcId="{3575863C-7A8F-5849-87C4-E0E170DB5D18}" destId="{B675A94C-BD32-AA48-B236-4E6366DE0C51}" srcOrd="0" destOrd="0" presId="urn:microsoft.com/office/officeart/2005/8/layout/hierarchy3"/>
    <dgm:cxn modelId="{0D0BE7F9-F259-424F-8E59-F851AE3FC287}" type="presOf" srcId="{F7B8C67D-A148-E342-A688-85D32F250BD4}" destId="{01B60E8F-99CD-6245-AA2A-2008F9A776F6}" srcOrd="0" destOrd="0" presId="urn:microsoft.com/office/officeart/2005/8/layout/hierarchy3"/>
    <dgm:cxn modelId="{221993FD-02E1-8143-B682-AB299885B64E}" srcId="{F7B8C67D-A148-E342-A688-85D32F250BD4}" destId="{C2F731A8-AB44-7747-B641-F7189741F976}" srcOrd="2" destOrd="0" parTransId="{3057894D-FE1B-4048-9774-C2AC9992B346}" sibTransId="{2CB057AD-D4E4-8F40-909D-66A218EB8EBE}"/>
    <dgm:cxn modelId="{B0A86B14-7CC7-BB4C-B94E-DEC225A42969}" type="presOf" srcId="{C22818F3-B8C6-FE49-83B2-77753AD4674F}" destId="{A0CD7B5D-3840-E349-B0A2-B36871FC069E}" srcOrd="1" destOrd="0" presId="urn:microsoft.com/office/officeart/2005/8/layout/hierarchy3"/>
    <dgm:cxn modelId="{41009098-FD7E-3644-900E-0AC8A63000B6}" type="presOf" srcId="{36E71785-1727-ED41-BD6F-1F8B70E9EC61}" destId="{6A2FFEC3-F84D-DB4C-95E9-65C5DA93D426}" srcOrd="0" destOrd="0" presId="urn:microsoft.com/office/officeart/2005/8/layout/hierarchy3"/>
    <dgm:cxn modelId="{0D631EC4-EC37-E244-9ED2-7299AF834C9B}" type="presOf" srcId="{F7B8C67D-A148-E342-A688-85D32F250BD4}" destId="{31F94FF8-F781-8C41-82E9-FD0D64814A2C}" srcOrd="1" destOrd="0" presId="urn:microsoft.com/office/officeart/2005/8/layout/hierarchy3"/>
    <dgm:cxn modelId="{A2284C84-FA03-9848-9CBB-41758F012C1F}" type="presOf" srcId="{ACB13181-4CF3-C146-A3B3-D5ABA5776285}" destId="{843EB3CB-C3E8-3B4C-A700-AFBA1C9D80BF}" srcOrd="0" destOrd="0" presId="urn:microsoft.com/office/officeart/2005/8/layout/hierarchy3"/>
    <dgm:cxn modelId="{9E698EFE-9C76-7749-AA3A-60ED1F488AFC}" type="presOf" srcId="{DD34998A-3148-B24D-BD1B-267B6EA5F956}" destId="{92C35E4C-1AF9-DD4F-97BF-097260DD75BB}" srcOrd="0" destOrd="0" presId="urn:microsoft.com/office/officeart/2005/8/layout/hierarchy3"/>
    <dgm:cxn modelId="{A2DADD6A-20BA-3640-9FE8-2835ABC533DF}" type="presOf" srcId="{A90FD49D-A51C-AD4B-8F54-4F09466998D7}" destId="{4D381E31-681F-2146-B0C0-A61FA483CEC0}" srcOrd="0" destOrd="0" presId="urn:microsoft.com/office/officeart/2005/8/layout/hierarchy3"/>
    <dgm:cxn modelId="{9DE5F320-6F59-A845-9493-66C9A504718E}" type="presOf" srcId="{4DBEF9FB-F32C-9C45-BABA-61ABF3FEE05E}" destId="{A031C5B0-5999-F04D-93AF-BE79C3984B42}" srcOrd="0" destOrd="0" presId="urn:microsoft.com/office/officeart/2005/8/layout/hierarchy3"/>
    <dgm:cxn modelId="{5A94D954-9A93-F042-BD1D-C7767FCEE3F6}" srcId="{C22818F3-B8C6-FE49-83B2-77753AD4674F}" destId="{50266937-860E-A747-9388-65D2FA4A99C6}" srcOrd="0" destOrd="0" parTransId="{3575863C-7A8F-5849-87C4-E0E170DB5D18}" sibTransId="{3FD35369-FE15-3147-9E8C-7C2599B3DD57}"/>
    <dgm:cxn modelId="{32EE99E2-7E0C-AD4A-A07F-80D4C0AF07D3}" srcId="{02219C02-9E78-EE4C-934F-94210DDE2EAC}" destId="{ACB13181-4CF3-C146-A3B3-D5ABA5776285}" srcOrd="0" destOrd="0" parTransId="{72A28BE2-0448-7343-86B1-FD2FB08F0870}" sibTransId="{59663062-0442-FB4C-9A82-BEF118034D64}"/>
    <dgm:cxn modelId="{19C2DD55-9E5F-CE45-8D9A-C78D6EE862F2}" srcId="{F7B8C67D-A148-E342-A688-85D32F250BD4}" destId="{A90FD49D-A51C-AD4B-8F54-4F09466998D7}" srcOrd="3" destOrd="0" parTransId="{36E71785-1727-ED41-BD6F-1F8B70E9EC61}" sibTransId="{E146DEAF-FD4C-394A-BF9A-057C0865FDC9}"/>
    <dgm:cxn modelId="{65C129A0-53FE-DA4B-87CE-31E65A0D0AE1}" srcId="{C22818F3-B8C6-FE49-83B2-77753AD4674F}" destId="{BDF0538D-3418-D348-860D-504DC59760BA}" srcOrd="1" destOrd="0" parTransId="{A13D4583-18B4-8249-BD57-7D635EE8176B}" sibTransId="{33E20FBD-386E-3446-A5D1-64EA6CA5D027}"/>
    <dgm:cxn modelId="{94BBE892-20EF-9A4D-8A5E-4C780AD5D88A}" type="presOf" srcId="{02219C02-9E78-EE4C-934F-94210DDE2EAC}" destId="{0A8F825B-C808-2C4B-B2B1-8D534234A61E}" srcOrd="1" destOrd="0" presId="urn:microsoft.com/office/officeart/2005/8/layout/hierarchy3"/>
    <dgm:cxn modelId="{E4101148-27A7-7945-8245-EFB291785D3B}" srcId="{F7B8C67D-A148-E342-A688-85D32F250BD4}" destId="{A5A7DA03-84F1-5640-A5AE-3C102811CD81}" srcOrd="0" destOrd="0" parTransId="{0B0B6BF5-D9C5-C941-91EE-9812827017E2}" sibTransId="{F7CF8115-135D-EF4B-B4FB-F0864CFD956B}"/>
    <dgm:cxn modelId="{3CEBEDBD-1ADA-8344-AD77-8CCB7C1B3946}" type="presOf" srcId="{9D048508-B6DF-9245-9EA2-89DC61C33416}" destId="{494A5A23-E076-244D-A3FE-BCDE948F8053}" srcOrd="0" destOrd="0" presId="urn:microsoft.com/office/officeart/2005/8/layout/hierarchy3"/>
    <dgm:cxn modelId="{BA7E9DA6-200D-1144-9161-CAF8412C569B}" type="presOf" srcId="{2B8EA8E4-47EB-0248-929A-5F86AED0E519}" destId="{6AF25360-FA8E-BC4D-A429-10C4935DBEA8}" srcOrd="1" destOrd="0" presId="urn:microsoft.com/office/officeart/2005/8/layout/hierarchy3"/>
    <dgm:cxn modelId="{91CA6CB8-D592-024B-A36B-ECAF69C3E169}" srcId="{2B8EA8E4-47EB-0248-929A-5F86AED0E519}" destId="{9EC3E313-702F-3C4A-827E-BE88CD9BF7E0}" srcOrd="1" destOrd="0" parTransId="{4B499642-E803-4D41-B79C-3E8DF661C38F}" sibTransId="{FE9A88A4-3986-4E45-8E23-8928A8C29BA6}"/>
    <dgm:cxn modelId="{E34DB9C4-5DB0-5944-A4E8-0C7419DA5D4E}" type="presOf" srcId="{AD4DBDC2-CD17-3F4C-B76D-0F49E2C5B31E}" destId="{6784437C-F343-8E40-A836-DE88453C7C7B}" srcOrd="0" destOrd="0" presId="urn:microsoft.com/office/officeart/2005/8/layout/hierarchy3"/>
    <dgm:cxn modelId="{39BBCA47-743B-6043-9CA0-9D18F981C983}" srcId="{C22818F3-B8C6-FE49-83B2-77753AD4674F}" destId="{C1CE0C2C-BD67-4F44-BC0B-A0EEFD9CC52F}" srcOrd="3" destOrd="0" parTransId="{F1AED13A-1D5B-0540-A685-74F1C8AA63A3}" sibTransId="{D95D911B-40D9-5144-8F67-39CD6156AF24}"/>
    <dgm:cxn modelId="{90D6B7CD-40F0-774D-B849-60A356C1643F}" type="presOf" srcId="{8D6C525D-09C1-BF4E-9C64-1F6C3F007FF7}" destId="{AE9F5E72-6D92-EA45-86B5-5D6DBA0EBBA1}" srcOrd="0" destOrd="0" presId="urn:microsoft.com/office/officeart/2005/8/layout/hierarchy3"/>
    <dgm:cxn modelId="{E2E0B8E3-82F0-5E43-B63C-FAB174794CFB}" type="presOf" srcId="{BDF0538D-3418-D348-860D-504DC59760BA}" destId="{85E35C6D-0EBF-084C-A846-32B9B20B6E86}" srcOrd="0" destOrd="0" presId="urn:microsoft.com/office/officeart/2005/8/layout/hierarchy3"/>
    <dgm:cxn modelId="{AE97AA4F-FD0F-D54D-85D3-BC2A1DFF5980}" type="presOf" srcId="{C22818F3-B8C6-FE49-83B2-77753AD4674F}" destId="{4079EB50-1C4C-9746-B1A2-61DDC18870AF}" srcOrd="0" destOrd="0" presId="urn:microsoft.com/office/officeart/2005/8/layout/hierarchy3"/>
    <dgm:cxn modelId="{A3F593F3-0558-AE4C-B13A-2E4CED593B52}" type="presOf" srcId="{46565667-402F-6A4B-AB3D-43043AE1E005}" destId="{44E3E2E7-96C4-E44E-AFE0-EDA1A77131D3}" srcOrd="0" destOrd="0" presId="urn:microsoft.com/office/officeart/2005/8/layout/hierarchy3"/>
    <dgm:cxn modelId="{10A2605D-18F5-944D-AABA-AB8B1BD2EAEE}" type="presOf" srcId="{3E8FD83A-98E0-8B48-8E19-F1FE6F36787D}" destId="{045BFBD1-B94D-5D44-8D8E-61F2FC2A85E4}" srcOrd="0" destOrd="0" presId="urn:microsoft.com/office/officeart/2005/8/layout/hierarchy3"/>
    <dgm:cxn modelId="{EFE66C2A-6A86-4043-B933-5AAACA089AE4}" type="presOf" srcId="{1BFDE344-973D-9B40-9926-2C33140BDBC8}" destId="{EE4B84B4-8484-0D42-8DBE-C8AD8AE5C3A6}" srcOrd="0" destOrd="0" presId="urn:microsoft.com/office/officeart/2005/8/layout/hierarchy3"/>
    <dgm:cxn modelId="{154926BE-8316-2F4D-8D92-34D994D36249}" srcId="{C22818F3-B8C6-FE49-83B2-77753AD4674F}" destId="{756110E3-2DA8-724C-A100-BF3DB118EC7C}" srcOrd="2" destOrd="0" parTransId="{288AFAC9-B3F2-3D4E-990B-2D6E7EA25F2C}" sibTransId="{32723F0F-CC27-FB45-AFD6-D5BAF3F883A8}"/>
    <dgm:cxn modelId="{960E84C1-D4FB-C34A-BEE2-C56C88CA5FF1}" type="presOf" srcId="{A5A7DA03-84F1-5640-A5AE-3C102811CD81}" destId="{D3CEA81C-BD90-D449-A26E-5C251C3C44C0}" srcOrd="0" destOrd="0" presId="urn:microsoft.com/office/officeart/2005/8/layout/hierarchy3"/>
    <dgm:cxn modelId="{F3D6C187-5018-6B4A-85AB-2E95E6620D32}" type="presOf" srcId="{9EC3E313-702F-3C4A-827E-BE88CD9BF7E0}" destId="{21985F6A-4316-3944-BDE4-A915B71C47E4}" srcOrd="0" destOrd="0" presId="urn:microsoft.com/office/officeart/2005/8/layout/hierarchy3"/>
    <dgm:cxn modelId="{7405E366-E686-1249-BEDD-5518028548BA}" srcId="{AD4DBDC2-CD17-3F4C-B76D-0F49E2C5B31E}" destId="{02219C02-9E78-EE4C-934F-94210DDE2EAC}" srcOrd="3" destOrd="0" parTransId="{FCC10EE5-489E-6F4E-99FC-BFAFAE59C111}" sibTransId="{38A68404-6352-884A-9689-04CD988C4DA5}"/>
    <dgm:cxn modelId="{EF19F581-AE04-7048-8067-85381BBA8EEF}" srcId="{AD4DBDC2-CD17-3F4C-B76D-0F49E2C5B31E}" destId="{2B8EA8E4-47EB-0248-929A-5F86AED0E519}" srcOrd="4" destOrd="0" parTransId="{9FD7B4F7-2B07-E943-81AA-65075902F9B2}" sibTransId="{4B903A5A-BA59-FA43-ACD2-9AEA43595022}"/>
    <dgm:cxn modelId="{64EF4BE9-EE03-1C46-BABE-B96BDB0992FE}" type="presOf" srcId="{30BCDC11-9EC7-B646-9E5E-BC688093AD82}" destId="{826E926F-213B-7344-976E-A222AE0C20E1}" srcOrd="0" destOrd="0" presId="urn:microsoft.com/office/officeart/2005/8/layout/hierarchy3"/>
    <dgm:cxn modelId="{A6A0C04C-E8A0-5949-808A-AC3E737E3AF1}" srcId="{179B7DD5-9744-2D4A-8B11-43C168EE71BC}" destId="{FCB51A5D-5453-1E4A-807E-552D59D06B87}" srcOrd="0" destOrd="0" parTransId="{46565667-402F-6A4B-AB3D-43043AE1E005}" sibTransId="{38029A9D-BD1D-EC4E-A5FA-1409EA774A6E}"/>
    <dgm:cxn modelId="{95938643-A7C2-6D40-8757-4FC13A677A9F}" type="presParOf" srcId="{6784437C-F343-8E40-A836-DE88453C7C7B}" destId="{EBCD9E04-DCE9-1640-A007-28AB9651F600}" srcOrd="0" destOrd="0" presId="urn:microsoft.com/office/officeart/2005/8/layout/hierarchy3"/>
    <dgm:cxn modelId="{9E32FD35-7816-B745-891D-02D0CFCEBBD6}" type="presParOf" srcId="{EBCD9E04-DCE9-1640-A007-28AB9651F600}" destId="{D9F0EFAE-5AFA-C34C-B31D-B834669EB7D0}" srcOrd="0" destOrd="0" presId="urn:microsoft.com/office/officeart/2005/8/layout/hierarchy3"/>
    <dgm:cxn modelId="{DE1434E5-445B-C148-8324-59D349BC8B48}" type="presParOf" srcId="{D9F0EFAE-5AFA-C34C-B31D-B834669EB7D0}" destId="{6869B489-FB01-2A4D-BB08-05B8EB29B39B}" srcOrd="0" destOrd="0" presId="urn:microsoft.com/office/officeart/2005/8/layout/hierarchy3"/>
    <dgm:cxn modelId="{A0527AD0-866B-AE49-A8BE-5DE2213926FA}" type="presParOf" srcId="{D9F0EFAE-5AFA-C34C-B31D-B834669EB7D0}" destId="{9DE11A21-D944-FE41-A385-3D5044CDC26F}" srcOrd="1" destOrd="0" presId="urn:microsoft.com/office/officeart/2005/8/layout/hierarchy3"/>
    <dgm:cxn modelId="{42007DB2-66E1-1C4A-8737-6C86F79F7162}" type="presParOf" srcId="{EBCD9E04-DCE9-1640-A007-28AB9651F600}" destId="{8BC0BA28-57E3-FF45-806A-DEFBA08FEFCA}" srcOrd="1" destOrd="0" presId="urn:microsoft.com/office/officeart/2005/8/layout/hierarchy3"/>
    <dgm:cxn modelId="{FA2A3A93-1918-054E-9484-F7E7F4502FA5}" type="presParOf" srcId="{8BC0BA28-57E3-FF45-806A-DEFBA08FEFCA}" destId="{44E3E2E7-96C4-E44E-AFE0-EDA1A77131D3}" srcOrd="0" destOrd="0" presId="urn:microsoft.com/office/officeart/2005/8/layout/hierarchy3"/>
    <dgm:cxn modelId="{85DF8CEE-CCE9-884A-A2CC-C66E393D5ED6}" type="presParOf" srcId="{8BC0BA28-57E3-FF45-806A-DEFBA08FEFCA}" destId="{24825CB8-A66B-A047-80BA-2BC200B4633E}" srcOrd="1" destOrd="0" presId="urn:microsoft.com/office/officeart/2005/8/layout/hierarchy3"/>
    <dgm:cxn modelId="{861D4D44-CBE2-1F41-A5BF-03958DA065F9}" type="presParOf" srcId="{8BC0BA28-57E3-FF45-806A-DEFBA08FEFCA}" destId="{AA856F82-E517-E448-915D-ABEFCF3C7EA5}" srcOrd="2" destOrd="0" presId="urn:microsoft.com/office/officeart/2005/8/layout/hierarchy3"/>
    <dgm:cxn modelId="{E10B04BC-6D82-7845-9B91-B532833103AD}" type="presParOf" srcId="{8BC0BA28-57E3-FF45-806A-DEFBA08FEFCA}" destId="{045BFBD1-B94D-5D44-8D8E-61F2FC2A85E4}" srcOrd="3" destOrd="0" presId="urn:microsoft.com/office/officeart/2005/8/layout/hierarchy3"/>
    <dgm:cxn modelId="{C62C0E3F-58D7-B947-87EE-8B5B051081D8}" type="presParOf" srcId="{8BC0BA28-57E3-FF45-806A-DEFBA08FEFCA}" destId="{AE9F5E72-6D92-EA45-86B5-5D6DBA0EBBA1}" srcOrd="4" destOrd="0" presId="urn:microsoft.com/office/officeart/2005/8/layout/hierarchy3"/>
    <dgm:cxn modelId="{7670D749-9900-3941-A637-C237009F3D27}" type="presParOf" srcId="{8BC0BA28-57E3-FF45-806A-DEFBA08FEFCA}" destId="{EDD838BB-043F-2A40-AFF2-B397047616E1}" srcOrd="5" destOrd="0" presId="urn:microsoft.com/office/officeart/2005/8/layout/hierarchy3"/>
    <dgm:cxn modelId="{AC6FDCEA-0D16-C64B-9F07-5F1B316FB73A}" type="presParOf" srcId="{6784437C-F343-8E40-A836-DE88453C7C7B}" destId="{8C4DC613-EEFC-CA4C-8758-E2167554708B}" srcOrd="1" destOrd="0" presId="urn:microsoft.com/office/officeart/2005/8/layout/hierarchy3"/>
    <dgm:cxn modelId="{1439BEE7-AD92-C847-BC51-BB988B6AB71B}" type="presParOf" srcId="{8C4DC613-EEFC-CA4C-8758-E2167554708B}" destId="{5FD9FD59-62CA-0843-8230-2023E0F7FA5D}" srcOrd="0" destOrd="0" presId="urn:microsoft.com/office/officeart/2005/8/layout/hierarchy3"/>
    <dgm:cxn modelId="{7836D90F-02DC-5A44-8790-67AE527D7183}" type="presParOf" srcId="{5FD9FD59-62CA-0843-8230-2023E0F7FA5D}" destId="{4079EB50-1C4C-9746-B1A2-61DDC18870AF}" srcOrd="0" destOrd="0" presId="urn:microsoft.com/office/officeart/2005/8/layout/hierarchy3"/>
    <dgm:cxn modelId="{A2DFA83B-9F79-1044-ACAE-5DC8D1906BC3}" type="presParOf" srcId="{5FD9FD59-62CA-0843-8230-2023E0F7FA5D}" destId="{A0CD7B5D-3840-E349-B0A2-B36871FC069E}" srcOrd="1" destOrd="0" presId="urn:microsoft.com/office/officeart/2005/8/layout/hierarchy3"/>
    <dgm:cxn modelId="{59524EEF-6AB1-A14D-B131-43B044EE8FC9}" type="presParOf" srcId="{8C4DC613-EEFC-CA4C-8758-E2167554708B}" destId="{4C3FFB28-F701-0D46-A262-F4739DE3C8F4}" srcOrd="1" destOrd="0" presId="urn:microsoft.com/office/officeart/2005/8/layout/hierarchy3"/>
    <dgm:cxn modelId="{FC5FDCEF-7FED-8D40-BF93-2465C58320CC}" type="presParOf" srcId="{4C3FFB28-F701-0D46-A262-F4739DE3C8F4}" destId="{B675A94C-BD32-AA48-B236-4E6366DE0C51}" srcOrd="0" destOrd="0" presId="urn:microsoft.com/office/officeart/2005/8/layout/hierarchy3"/>
    <dgm:cxn modelId="{50719FDD-0C89-B641-830A-81BE4557B5A1}" type="presParOf" srcId="{4C3FFB28-F701-0D46-A262-F4739DE3C8F4}" destId="{248123A7-4893-B441-8E06-9A99DF49E823}" srcOrd="1" destOrd="0" presId="urn:microsoft.com/office/officeart/2005/8/layout/hierarchy3"/>
    <dgm:cxn modelId="{D7E360AB-25CA-174C-99EB-E3B0D027B66B}" type="presParOf" srcId="{4C3FFB28-F701-0D46-A262-F4739DE3C8F4}" destId="{B83E9CBE-9231-9142-8789-6507FFDE4841}" srcOrd="2" destOrd="0" presId="urn:microsoft.com/office/officeart/2005/8/layout/hierarchy3"/>
    <dgm:cxn modelId="{6D859F5B-0989-D64C-8E37-AD5CE091B729}" type="presParOf" srcId="{4C3FFB28-F701-0D46-A262-F4739DE3C8F4}" destId="{85E35C6D-0EBF-084C-A846-32B9B20B6E86}" srcOrd="3" destOrd="0" presId="urn:microsoft.com/office/officeart/2005/8/layout/hierarchy3"/>
    <dgm:cxn modelId="{93A6773C-08B4-0845-92F7-C3BD13E10370}" type="presParOf" srcId="{4C3FFB28-F701-0D46-A262-F4739DE3C8F4}" destId="{71052A9A-F686-B245-A0D2-F9DD62A42C43}" srcOrd="4" destOrd="0" presId="urn:microsoft.com/office/officeart/2005/8/layout/hierarchy3"/>
    <dgm:cxn modelId="{D466AA59-C8CD-7540-B978-09C00A08FB8C}" type="presParOf" srcId="{4C3FFB28-F701-0D46-A262-F4739DE3C8F4}" destId="{9C186A2F-480E-5547-8C81-69ECDBE4A8FF}" srcOrd="5" destOrd="0" presId="urn:microsoft.com/office/officeart/2005/8/layout/hierarchy3"/>
    <dgm:cxn modelId="{A39F2841-5F9D-9B4D-BD28-BBB83A3DA923}" type="presParOf" srcId="{4C3FFB28-F701-0D46-A262-F4739DE3C8F4}" destId="{81DF3656-8C24-394D-8A9E-A554488F5496}" srcOrd="6" destOrd="0" presId="urn:microsoft.com/office/officeart/2005/8/layout/hierarchy3"/>
    <dgm:cxn modelId="{0AEBA05A-3085-D24A-9B68-3C89C3A17112}" type="presParOf" srcId="{4C3FFB28-F701-0D46-A262-F4739DE3C8F4}" destId="{E7E0E784-411D-B148-9BA4-405E1FF5B80D}" srcOrd="7" destOrd="0" presId="urn:microsoft.com/office/officeart/2005/8/layout/hierarchy3"/>
    <dgm:cxn modelId="{ACDECC48-14D4-344F-A5E2-6BD590540363}" type="presParOf" srcId="{4C3FFB28-F701-0D46-A262-F4739DE3C8F4}" destId="{48888113-628E-364C-AFED-9C562E55F549}" srcOrd="8" destOrd="0" presId="urn:microsoft.com/office/officeart/2005/8/layout/hierarchy3"/>
    <dgm:cxn modelId="{AAE1C93C-E051-5C42-95CB-486060A8E94B}" type="presParOf" srcId="{4C3FFB28-F701-0D46-A262-F4739DE3C8F4}" destId="{494A5A23-E076-244D-A3FE-BCDE948F8053}" srcOrd="9" destOrd="0" presId="urn:microsoft.com/office/officeart/2005/8/layout/hierarchy3"/>
    <dgm:cxn modelId="{B4E9EB5A-316B-EC41-A76B-CBF833602BA3}" type="presParOf" srcId="{6784437C-F343-8E40-A836-DE88453C7C7B}" destId="{59642563-1CED-E84A-AB0F-86A8B9BA714E}" srcOrd="2" destOrd="0" presId="urn:microsoft.com/office/officeart/2005/8/layout/hierarchy3"/>
    <dgm:cxn modelId="{30736ED0-0A95-5441-9B66-6E8A50AB56B2}" type="presParOf" srcId="{59642563-1CED-E84A-AB0F-86A8B9BA714E}" destId="{6E586CAA-25A9-8B4D-BE52-2FF77174E1D9}" srcOrd="0" destOrd="0" presId="urn:microsoft.com/office/officeart/2005/8/layout/hierarchy3"/>
    <dgm:cxn modelId="{D80B3C94-AF49-6549-8265-AB75FC28AB37}" type="presParOf" srcId="{6E586CAA-25A9-8B4D-BE52-2FF77174E1D9}" destId="{01B60E8F-99CD-6245-AA2A-2008F9A776F6}" srcOrd="0" destOrd="0" presId="urn:microsoft.com/office/officeart/2005/8/layout/hierarchy3"/>
    <dgm:cxn modelId="{658FA086-414A-4444-87AA-C27D840BA36A}" type="presParOf" srcId="{6E586CAA-25A9-8B4D-BE52-2FF77174E1D9}" destId="{31F94FF8-F781-8C41-82E9-FD0D64814A2C}" srcOrd="1" destOrd="0" presId="urn:microsoft.com/office/officeart/2005/8/layout/hierarchy3"/>
    <dgm:cxn modelId="{B77D8EED-44D9-184E-813C-4CF33E424733}" type="presParOf" srcId="{59642563-1CED-E84A-AB0F-86A8B9BA714E}" destId="{86A3ACE2-CE51-B345-B58A-3E016CCDBDB3}" srcOrd="1" destOrd="0" presId="urn:microsoft.com/office/officeart/2005/8/layout/hierarchy3"/>
    <dgm:cxn modelId="{79D5646B-1903-0C4C-9FF5-9145536FB0CC}" type="presParOf" srcId="{86A3ACE2-CE51-B345-B58A-3E016CCDBDB3}" destId="{6B38B1C3-4F9C-8A41-A7CF-03FF736A0ABB}" srcOrd="0" destOrd="0" presId="urn:microsoft.com/office/officeart/2005/8/layout/hierarchy3"/>
    <dgm:cxn modelId="{CE8C19FB-A2E4-A74A-B542-38FD069AD26E}" type="presParOf" srcId="{86A3ACE2-CE51-B345-B58A-3E016CCDBDB3}" destId="{D3CEA81C-BD90-D449-A26E-5C251C3C44C0}" srcOrd="1" destOrd="0" presId="urn:microsoft.com/office/officeart/2005/8/layout/hierarchy3"/>
    <dgm:cxn modelId="{8EC1D896-F835-A94E-8C02-B5B7CF86A7D3}" type="presParOf" srcId="{86A3ACE2-CE51-B345-B58A-3E016CCDBDB3}" destId="{EE4B84B4-8484-0D42-8DBE-C8AD8AE5C3A6}" srcOrd="2" destOrd="0" presId="urn:microsoft.com/office/officeart/2005/8/layout/hierarchy3"/>
    <dgm:cxn modelId="{FE0BDEDE-F4DC-9044-840D-EA47EAA32C8C}" type="presParOf" srcId="{86A3ACE2-CE51-B345-B58A-3E016CCDBDB3}" destId="{826E926F-213B-7344-976E-A222AE0C20E1}" srcOrd="3" destOrd="0" presId="urn:microsoft.com/office/officeart/2005/8/layout/hierarchy3"/>
    <dgm:cxn modelId="{74E47618-D16C-4947-9DDD-331AEA2547BC}" type="presParOf" srcId="{86A3ACE2-CE51-B345-B58A-3E016CCDBDB3}" destId="{51F868AD-293C-5945-8F9C-29C5C26B81B7}" srcOrd="4" destOrd="0" presId="urn:microsoft.com/office/officeart/2005/8/layout/hierarchy3"/>
    <dgm:cxn modelId="{A6131ACE-764B-604E-9494-87347B0C8A89}" type="presParOf" srcId="{86A3ACE2-CE51-B345-B58A-3E016CCDBDB3}" destId="{B46DD4A8-CD02-6341-BE76-44321B22BAA7}" srcOrd="5" destOrd="0" presId="urn:microsoft.com/office/officeart/2005/8/layout/hierarchy3"/>
    <dgm:cxn modelId="{CB6CAC98-D6A1-5549-A6F5-5689556131F4}" type="presParOf" srcId="{86A3ACE2-CE51-B345-B58A-3E016CCDBDB3}" destId="{6A2FFEC3-F84D-DB4C-95E9-65C5DA93D426}" srcOrd="6" destOrd="0" presId="urn:microsoft.com/office/officeart/2005/8/layout/hierarchy3"/>
    <dgm:cxn modelId="{30376916-A5FA-7A43-A065-18068861FDD4}" type="presParOf" srcId="{86A3ACE2-CE51-B345-B58A-3E016CCDBDB3}" destId="{4D381E31-681F-2146-B0C0-A61FA483CEC0}" srcOrd="7" destOrd="0" presId="urn:microsoft.com/office/officeart/2005/8/layout/hierarchy3"/>
    <dgm:cxn modelId="{C80A7CD7-9F16-0B4A-AB1E-0F99034DC25E}" type="presParOf" srcId="{86A3ACE2-CE51-B345-B58A-3E016CCDBDB3}" destId="{13898E4A-62F7-7F4F-BAE6-CD9DB3337ABE}" srcOrd="8" destOrd="0" presId="urn:microsoft.com/office/officeart/2005/8/layout/hierarchy3"/>
    <dgm:cxn modelId="{A4D0FD28-9ECD-4049-AC71-1A146A15B30F}" type="presParOf" srcId="{86A3ACE2-CE51-B345-B58A-3E016CCDBDB3}" destId="{DC8F4E3C-4BBD-C842-B715-5ECD5E23BEB9}" srcOrd="9" destOrd="0" presId="urn:microsoft.com/office/officeart/2005/8/layout/hierarchy3"/>
    <dgm:cxn modelId="{15B7D41F-D41E-3A4F-8301-FE8417EAB0E3}" type="presParOf" srcId="{6784437C-F343-8E40-A836-DE88453C7C7B}" destId="{1C8707E8-5773-9C4F-9D83-6B7AEA833E30}" srcOrd="3" destOrd="0" presId="urn:microsoft.com/office/officeart/2005/8/layout/hierarchy3"/>
    <dgm:cxn modelId="{879BBFB0-FD50-BF4D-A530-6D6D49783871}" type="presParOf" srcId="{1C8707E8-5773-9C4F-9D83-6B7AEA833E30}" destId="{569332D1-53E3-EB4E-9F1A-2E753E1991CD}" srcOrd="0" destOrd="0" presId="urn:microsoft.com/office/officeart/2005/8/layout/hierarchy3"/>
    <dgm:cxn modelId="{01FA62AE-BFD8-9B4B-B50B-EEC84AF68B26}" type="presParOf" srcId="{569332D1-53E3-EB4E-9F1A-2E753E1991CD}" destId="{C38EEF85-FB04-154D-863D-4B3074AD1E3A}" srcOrd="0" destOrd="0" presId="urn:microsoft.com/office/officeart/2005/8/layout/hierarchy3"/>
    <dgm:cxn modelId="{DCDB35A0-3079-4E4B-B719-A5F4BE7BDF45}" type="presParOf" srcId="{569332D1-53E3-EB4E-9F1A-2E753E1991CD}" destId="{0A8F825B-C808-2C4B-B2B1-8D534234A61E}" srcOrd="1" destOrd="0" presId="urn:microsoft.com/office/officeart/2005/8/layout/hierarchy3"/>
    <dgm:cxn modelId="{1C2660DE-41BF-BE41-9FA0-560106D5DA0A}" type="presParOf" srcId="{1C8707E8-5773-9C4F-9D83-6B7AEA833E30}" destId="{CB3D7746-284A-1846-9D13-A17EB25C06CF}" srcOrd="1" destOrd="0" presId="urn:microsoft.com/office/officeart/2005/8/layout/hierarchy3"/>
    <dgm:cxn modelId="{8B9DA530-E77C-8B4E-AF3E-214474C4566A}" type="presParOf" srcId="{CB3D7746-284A-1846-9D13-A17EB25C06CF}" destId="{9CF475D1-DA0E-1346-80B7-80F59A3C333F}" srcOrd="0" destOrd="0" presId="urn:microsoft.com/office/officeart/2005/8/layout/hierarchy3"/>
    <dgm:cxn modelId="{F72DBC10-6724-E347-9769-B8ED1A8DFBDC}" type="presParOf" srcId="{CB3D7746-284A-1846-9D13-A17EB25C06CF}" destId="{843EB3CB-C3E8-3B4C-A700-AFBA1C9D80BF}" srcOrd="1" destOrd="0" presId="urn:microsoft.com/office/officeart/2005/8/layout/hierarchy3"/>
    <dgm:cxn modelId="{2FE22F99-6425-0049-B8E0-1A07E1CC723E}" type="presParOf" srcId="{CB3D7746-284A-1846-9D13-A17EB25C06CF}" destId="{A031C5B0-5999-F04D-93AF-BE79C3984B42}" srcOrd="2" destOrd="0" presId="urn:microsoft.com/office/officeart/2005/8/layout/hierarchy3"/>
    <dgm:cxn modelId="{A61AC88C-EA54-C847-8E36-1597937DE635}" type="presParOf" srcId="{CB3D7746-284A-1846-9D13-A17EB25C06CF}" destId="{3DBC05DB-5EC8-8D44-A94C-2F407E2AF0CD}" srcOrd="3" destOrd="0" presId="urn:microsoft.com/office/officeart/2005/8/layout/hierarchy3"/>
    <dgm:cxn modelId="{389C964A-F945-D645-9E27-FF489A13AFA5}" type="presParOf" srcId="{CB3D7746-284A-1846-9D13-A17EB25C06CF}" destId="{367F854A-7075-4641-9615-A84A88EF4F1B}" srcOrd="4" destOrd="0" presId="urn:microsoft.com/office/officeart/2005/8/layout/hierarchy3"/>
    <dgm:cxn modelId="{95C9192C-BC53-434B-A78F-38A3F82E79D5}" type="presParOf" srcId="{CB3D7746-284A-1846-9D13-A17EB25C06CF}" destId="{92C35E4C-1AF9-DD4F-97BF-097260DD75BB}" srcOrd="5" destOrd="0" presId="urn:microsoft.com/office/officeart/2005/8/layout/hierarchy3"/>
    <dgm:cxn modelId="{28C8F4FC-B725-A044-B605-A0F203E66A8E}" type="presParOf" srcId="{6784437C-F343-8E40-A836-DE88453C7C7B}" destId="{0E250EB2-DAF4-1440-AA2C-91751F06B916}" srcOrd="4" destOrd="0" presId="urn:microsoft.com/office/officeart/2005/8/layout/hierarchy3"/>
    <dgm:cxn modelId="{07B2626E-6E34-564E-AECA-E81AB15EA086}" type="presParOf" srcId="{0E250EB2-DAF4-1440-AA2C-91751F06B916}" destId="{B81AC27E-C40D-0D4A-BFC1-7CD84678BA96}" srcOrd="0" destOrd="0" presId="urn:microsoft.com/office/officeart/2005/8/layout/hierarchy3"/>
    <dgm:cxn modelId="{124CA1AC-5760-EA47-AC24-F6EB4D71A606}" type="presParOf" srcId="{B81AC27E-C40D-0D4A-BFC1-7CD84678BA96}" destId="{39626564-39AA-7840-9562-32EBCEA16970}" srcOrd="0" destOrd="0" presId="urn:microsoft.com/office/officeart/2005/8/layout/hierarchy3"/>
    <dgm:cxn modelId="{154880BD-691E-E546-A9BD-31587A8ED143}" type="presParOf" srcId="{B81AC27E-C40D-0D4A-BFC1-7CD84678BA96}" destId="{6AF25360-FA8E-BC4D-A429-10C4935DBEA8}" srcOrd="1" destOrd="0" presId="urn:microsoft.com/office/officeart/2005/8/layout/hierarchy3"/>
    <dgm:cxn modelId="{7360FE97-81CD-7841-B4FF-AFA2CF95F01F}" type="presParOf" srcId="{0E250EB2-DAF4-1440-AA2C-91751F06B916}" destId="{946F0249-F1C8-4544-970C-02BAA997767A}" srcOrd="1" destOrd="0" presId="urn:microsoft.com/office/officeart/2005/8/layout/hierarchy3"/>
    <dgm:cxn modelId="{9138483C-D60E-B342-BEEA-0D440AB46EF0}" type="presParOf" srcId="{946F0249-F1C8-4544-970C-02BAA997767A}" destId="{1D68FEA1-2FBE-2343-897C-5A3765A1C4B5}" srcOrd="0" destOrd="0" presId="urn:microsoft.com/office/officeart/2005/8/layout/hierarchy3"/>
    <dgm:cxn modelId="{2F6895D0-30A6-6945-88E1-5E3BFF78692D}" type="presParOf" srcId="{946F0249-F1C8-4544-970C-02BAA997767A}" destId="{7BA0A191-9EC7-194A-BD9C-70A27D1143AE}" srcOrd="1" destOrd="0" presId="urn:microsoft.com/office/officeart/2005/8/layout/hierarchy3"/>
    <dgm:cxn modelId="{F4458060-AF4B-B54C-A35D-522F68292351}" type="presParOf" srcId="{946F0249-F1C8-4544-970C-02BAA997767A}" destId="{2CE90EBF-24BE-9646-B635-A21A1607E090}" srcOrd="2" destOrd="0" presId="urn:microsoft.com/office/officeart/2005/8/layout/hierarchy3"/>
    <dgm:cxn modelId="{843F175C-EA2A-B546-8595-8A4094BB2523}" type="presParOf" srcId="{946F0249-F1C8-4544-970C-02BAA997767A}" destId="{21985F6A-4316-3944-BDE4-A915B71C47E4}" srcOrd="3" destOrd="0" presId="urn:microsoft.com/office/officeart/2005/8/layout/hierarchy3"/>
    <dgm:cxn modelId="{5862EDA3-9494-B04B-B9A1-05AD20A0CBCA}" type="presParOf" srcId="{946F0249-F1C8-4544-970C-02BAA997767A}" destId="{55CDC4F2-E222-6049-9A68-74DCA76B9A3E}" srcOrd="4" destOrd="0" presId="urn:microsoft.com/office/officeart/2005/8/layout/hierarchy3"/>
    <dgm:cxn modelId="{DDDDDBF7-DBC7-6246-9871-62D487F1C83C}" type="presParOf" srcId="{946F0249-F1C8-4544-970C-02BAA997767A}" destId="{EFB581BE-A795-EA4F-B527-2523178EF57D}" srcOrd="5" destOrd="0" presId="urn:microsoft.com/office/officeart/2005/8/layout/hierarchy3"/>
    <dgm:cxn modelId="{2BB3F383-6D45-F342-ACB2-1686FD606C53}" type="presParOf" srcId="{946F0249-F1C8-4544-970C-02BAA997767A}" destId="{26319008-DF9E-1048-94BB-AA9A7681149F}" srcOrd="6" destOrd="0" presId="urn:microsoft.com/office/officeart/2005/8/layout/hierarchy3"/>
    <dgm:cxn modelId="{B8F612E7-B473-7148-8F32-FEA93F65DE2B}" type="presParOf" srcId="{946F0249-F1C8-4544-970C-02BAA997767A}" destId="{5AE723EC-DE1A-DC49-97FD-7743F1B797D9}" srcOrd="7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C14F75-0B37-4047-AB71-B50B66CC3E69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1587F8-7F51-FA43-A682-B84C826CBD4B}">
      <dgm:prSet phldrT="[Text]"/>
      <dgm:spPr/>
      <dgm:t>
        <a:bodyPr/>
        <a:lstStyle/>
        <a:p>
          <a:r>
            <a:rPr lang="en-US" b="1" dirty="0"/>
            <a:t>Creating a Vision for CTE Instruction</a:t>
          </a:r>
        </a:p>
      </dgm:t>
    </dgm:pt>
    <dgm:pt modelId="{4103078B-AE6B-A04A-BF2C-592ED80CC64B}" type="parTrans" cxnId="{FA78AFBB-B2F6-E943-AB4C-03B09073D89B}">
      <dgm:prSet/>
      <dgm:spPr/>
      <dgm:t>
        <a:bodyPr/>
        <a:lstStyle/>
        <a:p>
          <a:endParaRPr lang="en-US"/>
        </a:p>
      </dgm:t>
    </dgm:pt>
    <dgm:pt modelId="{FA3D9F2E-9C3B-1648-9680-12E3697D67F8}" type="sibTrans" cxnId="{FA78AFBB-B2F6-E943-AB4C-03B09073D89B}">
      <dgm:prSet/>
      <dgm:spPr/>
      <dgm:t>
        <a:bodyPr/>
        <a:lstStyle/>
        <a:p>
          <a:endParaRPr lang="en-US"/>
        </a:p>
      </dgm:t>
    </dgm:pt>
    <dgm:pt modelId="{D8A22F28-CD70-8447-9B12-C98C53BB4EB8}">
      <dgm:prSet phldrT="[Text]"/>
      <dgm:spPr/>
      <dgm:t>
        <a:bodyPr/>
        <a:lstStyle/>
        <a:p>
          <a:r>
            <a:rPr lang="en-US" dirty="0"/>
            <a:t>Understanding Actively Engaging Instruction</a:t>
          </a:r>
        </a:p>
      </dgm:t>
    </dgm:pt>
    <dgm:pt modelId="{840AE8E0-AE8A-2440-A4E1-DF7E8B4D8A7F}" type="parTrans" cxnId="{68CB52BF-E59D-1045-BA5D-312E4F8173A7}">
      <dgm:prSet/>
      <dgm:spPr/>
      <dgm:t>
        <a:bodyPr/>
        <a:lstStyle/>
        <a:p>
          <a:endParaRPr lang="en-US"/>
        </a:p>
      </dgm:t>
    </dgm:pt>
    <dgm:pt modelId="{C5D6AC8C-1E7C-F646-8814-65F3C736E268}" type="sibTrans" cxnId="{68CB52BF-E59D-1045-BA5D-312E4F8173A7}">
      <dgm:prSet/>
      <dgm:spPr/>
      <dgm:t>
        <a:bodyPr/>
        <a:lstStyle/>
        <a:p>
          <a:endParaRPr lang="en-US"/>
        </a:p>
      </dgm:t>
    </dgm:pt>
    <dgm:pt modelId="{A0AD7B7C-B90C-DE45-9683-EB5930715A94}">
      <dgm:prSet phldrT="[Text]"/>
      <dgm:spPr/>
      <dgm:t>
        <a:bodyPr/>
        <a:lstStyle/>
        <a:p>
          <a:r>
            <a:rPr lang="en-US" dirty="0"/>
            <a:t>Designing Intellectually Challenging CTE Work		</a:t>
          </a:r>
        </a:p>
      </dgm:t>
    </dgm:pt>
    <dgm:pt modelId="{DF82E16B-1F54-364D-8601-B99F05FACD7E}" type="parTrans" cxnId="{072896B1-377D-E74D-9F5A-11B722C274E4}">
      <dgm:prSet/>
      <dgm:spPr/>
      <dgm:t>
        <a:bodyPr/>
        <a:lstStyle/>
        <a:p>
          <a:endParaRPr lang="en-US"/>
        </a:p>
      </dgm:t>
    </dgm:pt>
    <dgm:pt modelId="{9317E1D2-F06F-774D-BA9A-5A6BB32DFF07}" type="sibTrans" cxnId="{072896B1-377D-E74D-9F5A-11B722C274E4}">
      <dgm:prSet/>
      <dgm:spPr/>
      <dgm:t>
        <a:bodyPr/>
        <a:lstStyle/>
        <a:p>
          <a:endParaRPr lang="en-US"/>
        </a:p>
      </dgm:t>
    </dgm:pt>
    <dgm:pt modelId="{4EDB5467-6010-0E44-A75D-7CCCBBB5DB75}">
      <dgm:prSet phldrT="[Text]"/>
      <dgm:spPr/>
      <dgm:t>
        <a:bodyPr/>
        <a:lstStyle/>
        <a:p>
          <a:r>
            <a:rPr lang="en-US" b="1" dirty="0"/>
            <a:t>Using Project-Based Learning (PBL)</a:t>
          </a:r>
        </a:p>
      </dgm:t>
    </dgm:pt>
    <dgm:pt modelId="{C3FC9016-1CCD-2F48-98E8-0D7968E0648E}" type="parTrans" cxnId="{CDC432D7-B88C-0543-97EA-98900573A66F}">
      <dgm:prSet/>
      <dgm:spPr/>
      <dgm:t>
        <a:bodyPr/>
        <a:lstStyle/>
        <a:p>
          <a:endParaRPr lang="en-US"/>
        </a:p>
      </dgm:t>
    </dgm:pt>
    <dgm:pt modelId="{3722C7B3-CD73-0B40-BAF3-315F4D5CE0C6}" type="sibTrans" cxnId="{CDC432D7-B88C-0543-97EA-98900573A66F}">
      <dgm:prSet/>
      <dgm:spPr/>
      <dgm:t>
        <a:bodyPr/>
        <a:lstStyle/>
        <a:p>
          <a:endParaRPr lang="en-US"/>
        </a:p>
      </dgm:t>
    </dgm:pt>
    <dgm:pt modelId="{FCDBAE2D-722A-634A-88A3-9C28FA552B03}">
      <dgm:prSet phldrT="[Text]"/>
      <dgm:spPr/>
      <dgm:t>
        <a:bodyPr/>
        <a:lstStyle/>
        <a:p>
          <a:r>
            <a:rPr lang="en-US" dirty="0"/>
            <a:t>Developing a Rationale for PBL and Qualities of a Good Project</a:t>
          </a:r>
        </a:p>
      </dgm:t>
    </dgm:pt>
    <dgm:pt modelId="{07845B50-265B-BB4A-A5D2-DC2ACDCD2B45}" type="parTrans" cxnId="{34CCABEB-86C4-0C49-A960-3B89F4C0FCEA}">
      <dgm:prSet/>
      <dgm:spPr/>
      <dgm:t>
        <a:bodyPr/>
        <a:lstStyle/>
        <a:p>
          <a:endParaRPr lang="en-US"/>
        </a:p>
      </dgm:t>
    </dgm:pt>
    <dgm:pt modelId="{30840D3E-C8A6-344D-BC9E-7D7150193771}" type="sibTrans" cxnId="{34CCABEB-86C4-0C49-A960-3B89F4C0FCEA}">
      <dgm:prSet/>
      <dgm:spPr/>
      <dgm:t>
        <a:bodyPr/>
        <a:lstStyle/>
        <a:p>
          <a:endParaRPr lang="en-US"/>
        </a:p>
      </dgm:t>
    </dgm:pt>
    <dgm:pt modelId="{35A9E300-2ADF-9E44-8B49-B1A9F89CF05F}">
      <dgm:prSet phldrT="[Text]"/>
      <dgm:spPr/>
      <dgm:t>
        <a:bodyPr/>
        <a:lstStyle/>
        <a:p>
          <a:r>
            <a:rPr lang="en-US" b="1" dirty="0"/>
            <a:t>Using Cooperative</a:t>
          </a:r>
          <a:r>
            <a:rPr lang="en-US" dirty="0"/>
            <a:t> </a:t>
          </a:r>
          <a:r>
            <a:rPr lang="en-US" b="1" dirty="0"/>
            <a:t>Learning</a:t>
          </a:r>
        </a:p>
      </dgm:t>
    </dgm:pt>
    <dgm:pt modelId="{CC31C9F6-2154-2949-8011-FD4B2CC1B9BC}" type="parTrans" cxnId="{D6A967AF-3F2D-904F-935D-BEC1734E42B0}">
      <dgm:prSet/>
      <dgm:spPr/>
      <dgm:t>
        <a:bodyPr/>
        <a:lstStyle/>
        <a:p>
          <a:endParaRPr lang="en-US"/>
        </a:p>
      </dgm:t>
    </dgm:pt>
    <dgm:pt modelId="{57F47B40-7D32-EB4E-AF31-55690E1272B2}" type="sibTrans" cxnId="{D6A967AF-3F2D-904F-935D-BEC1734E42B0}">
      <dgm:prSet/>
      <dgm:spPr/>
      <dgm:t>
        <a:bodyPr/>
        <a:lstStyle/>
        <a:p>
          <a:endParaRPr lang="en-US"/>
        </a:p>
      </dgm:t>
    </dgm:pt>
    <dgm:pt modelId="{C0BD4AE1-F2F8-2840-883E-C2E355546D67}">
      <dgm:prSet phldrT="[Text]"/>
      <dgm:spPr/>
      <dgm:t>
        <a:bodyPr/>
        <a:lstStyle/>
        <a:p>
          <a:r>
            <a:rPr lang="en-US" dirty="0"/>
            <a:t>Asking Questions to Foster Learning</a:t>
          </a:r>
        </a:p>
      </dgm:t>
    </dgm:pt>
    <dgm:pt modelId="{20953CFB-8F3A-2C48-A6EC-A1996CD9EF0D}" type="parTrans" cxnId="{1D665C29-BC4C-EE41-92EA-B7950EF257CA}">
      <dgm:prSet/>
      <dgm:spPr/>
      <dgm:t>
        <a:bodyPr/>
        <a:lstStyle/>
        <a:p>
          <a:endParaRPr lang="en-US"/>
        </a:p>
      </dgm:t>
    </dgm:pt>
    <dgm:pt modelId="{ED427CD2-8E91-8A45-BA41-0E37AE09DF17}" type="sibTrans" cxnId="{1D665C29-BC4C-EE41-92EA-B7950EF257CA}">
      <dgm:prSet/>
      <dgm:spPr/>
      <dgm:t>
        <a:bodyPr/>
        <a:lstStyle/>
        <a:p>
          <a:endParaRPr lang="en-US"/>
        </a:p>
      </dgm:t>
    </dgm:pt>
    <dgm:pt modelId="{A0B6D60E-F46D-214D-9CBF-D8C5EADEA6A9}">
      <dgm:prSet phldrT="[Text]"/>
      <dgm:spPr/>
      <dgm:t>
        <a:bodyPr/>
        <a:lstStyle/>
        <a:p>
          <a:r>
            <a:rPr lang="en-US" dirty="0"/>
            <a:t>Presenting Information Effectively</a:t>
          </a:r>
        </a:p>
      </dgm:t>
    </dgm:pt>
    <dgm:pt modelId="{510FBE51-657B-8E47-B3B9-76059ACBEC4E}" type="parTrans" cxnId="{5CD3586A-D5E1-7D45-84AB-2C33F1AA6C09}">
      <dgm:prSet/>
      <dgm:spPr/>
      <dgm:t>
        <a:bodyPr/>
        <a:lstStyle/>
        <a:p>
          <a:endParaRPr lang="en-US"/>
        </a:p>
      </dgm:t>
    </dgm:pt>
    <dgm:pt modelId="{33F6709E-028D-5F40-98F7-F2AE93228B89}" type="sibTrans" cxnId="{5CD3586A-D5E1-7D45-84AB-2C33F1AA6C09}">
      <dgm:prSet/>
      <dgm:spPr/>
      <dgm:t>
        <a:bodyPr/>
        <a:lstStyle/>
        <a:p>
          <a:endParaRPr lang="en-US"/>
        </a:p>
      </dgm:t>
    </dgm:pt>
    <dgm:pt modelId="{641F9746-D9D9-E643-A59A-DC071C894F69}">
      <dgm:prSet phldrT="[Text]"/>
      <dgm:spPr/>
      <dgm:t>
        <a:bodyPr/>
        <a:lstStyle/>
        <a:p>
          <a:r>
            <a:rPr lang="en-US" dirty="0"/>
            <a:t>Incorporating Work-based Learning Experiences</a:t>
          </a:r>
        </a:p>
      </dgm:t>
    </dgm:pt>
    <dgm:pt modelId="{4C8AF1B7-D3CB-D446-8E50-7C60442FCB58}" type="parTrans" cxnId="{EA9A83B4-CE62-D24F-911F-B4354F49C8A9}">
      <dgm:prSet/>
      <dgm:spPr/>
      <dgm:t>
        <a:bodyPr/>
        <a:lstStyle/>
        <a:p>
          <a:endParaRPr lang="en-US"/>
        </a:p>
      </dgm:t>
    </dgm:pt>
    <dgm:pt modelId="{198D096E-F6B7-B745-999C-64F400A6DFE6}" type="sibTrans" cxnId="{EA9A83B4-CE62-D24F-911F-B4354F49C8A9}">
      <dgm:prSet/>
      <dgm:spPr/>
      <dgm:t>
        <a:bodyPr/>
        <a:lstStyle/>
        <a:p>
          <a:endParaRPr lang="en-US"/>
        </a:p>
      </dgm:t>
    </dgm:pt>
    <dgm:pt modelId="{6337B77A-4BD2-0242-B68C-F05E514262F3}">
      <dgm:prSet phldrT="[Text]"/>
      <dgm:spPr/>
      <dgm:t>
        <a:bodyPr/>
        <a:lstStyle/>
        <a:p>
          <a:r>
            <a:rPr lang="en-US" dirty="0"/>
            <a:t>Designing High-Quality Projects</a:t>
          </a:r>
        </a:p>
      </dgm:t>
    </dgm:pt>
    <dgm:pt modelId="{0F373357-0CFF-F646-92F1-DBDF1814D161}" type="parTrans" cxnId="{F01E1E1E-8923-C94D-A9BD-BAD7D76D1953}">
      <dgm:prSet/>
      <dgm:spPr/>
      <dgm:t>
        <a:bodyPr/>
        <a:lstStyle/>
        <a:p>
          <a:endParaRPr lang="en-US"/>
        </a:p>
      </dgm:t>
    </dgm:pt>
    <dgm:pt modelId="{FE3D923A-F29C-9B4F-8801-148026EA1C08}" type="sibTrans" cxnId="{F01E1E1E-8923-C94D-A9BD-BAD7D76D1953}">
      <dgm:prSet/>
      <dgm:spPr/>
      <dgm:t>
        <a:bodyPr/>
        <a:lstStyle/>
        <a:p>
          <a:endParaRPr lang="en-US"/>
        </a:p>
      </dgm:t>
    </dgm:pt>
    <dgm:pt modelId="{615140D7-61B6-3646-B79B-3C1CFC0896D2}">
      <dgm:prSet phldrT="[Text]"/>
      <dgm:spPr/>
      <dgm:t>
        <a:bodyPr/>
        <a:lstStyle/>
        <a:p>
          <a:r>
            <a:rPr lang="en-US" dirty="0"/>
            <a:t>Managing PBL</a:t>
          </a:r>
        </a:p>
      </dgm:t>
    </dgm:pt>
    <dgm:pt modelId="{F5CAA8D1-C917-8B4D-BA37-860CA7601883}" type="parTrans" cxnId="{C38B6B10-64BE-B042-86E9-02DFAC6EC96D}">
      <dgm:prSet/>
      <dgm:spPr/>
      <dgm:t>
        <a:bodyPr/>
        <a:lstStyle/>
        <a:p>
          <a:endParaRPr lang="en-US"/>
        </a:p>
      </dgm:t>
    </dgm:pt>
    <dgm:pt modelId="{04DE07CD-4DAD-1142-B9D7-DA8DC8ABD911}" type="sibTrans" cxnId="{C38B6B10-64BE-B042-86E9-02DFAC6EC96D}">
      <dgm:prSet/>
      <dgm:spPr/>
      <dgm:t>
        <a:bodyPr/>
        <a:lstStyle/>
        <a:p>
          <a:endParaRPr lang="en-US"/>
        </a:p>
      </dgm:t>
    </dgm:pt>
    <dgm:pt modelId="{5BD70E85-4136-1345-96D2-27F19333D548}">
      <dgm:prSet phldrT="[Text]"/>
      <dgm:spPr/>
      <dgm:t>
        <a:bodyPr/>
        <a:lstStyle/>
        <a:p>
          <a:r>
            <a:rPr lang="en-US" dirty="0"/>
            <a:t>Defining Cooperative Learning and Its Importance</a:t>
          </a:r>
        </a:p>
      </dgm:t>
    </dgm:pt>
    <dgm:pt modelId="{66FF9C46-5566-2748-84E9-2CFC424FF723}" type="parTrans" cxnId="{826AE0A8-D965-D448-8EFC-D12BFE9F12CB}">
      <dgm:prSet/>
      <dgm:spPr/>
      <dgm:t>
        <a:bodyPr/>
        <a:lstStyle/>
        <a:p>
          <a:endParaRPr lang="en-US"/>
        </a:p>
      </dgm:t>
    </dgm:pt>
    <dgm:pt modelId="{3E313DB7-4A5D-494B-8E87-D7A9F953283A}" type="sibTrans" cxnId="{826AE0A8-D965-D448-8EFC-D12BFE9F12CB}">
      <dgm:prSet/>
      <dgm:spPr/>
      <dgm:t>
        <a:bodyPr/>
        <a:lstStyle/>
        <a:p>
          <a:endParaRPr lang="en-US"/>
        </a:p>
      </dgm:t>
    </dgm:pt>
    <dgm:pt modelId="{2B8B7313-26D2-7045-84E4-C586008B0567}">
      <dgm:prSet phldrT="[Text]"/>
      <dgm:spPr/>
      <dgm:t>
        <a:bodyPr/>
        <a:lstStyle/>
        <a:p>
          <a:r>
            <a:rPr lang="en-US" dirty="0"/>
            <a:t>Choosing Effective Cooperative Learning Strategies</a:t>
          </a:r>
        </a:p>
      </dgm:t>
    </dgm:pt>
    <dgm:pt modelId="{DD11E279-0C08-8D44-A9E0-95249C9105BF}" type="parTrans" cxnId="{E133FFB6-29ED-BC47-BDD4-4DD24D9BD88C}">
      <dgm:prSet/>
      <dgm:spPr/>
      <dgm:t>
        <a:bodyPr/>
        <a:lstStyle/>
        <a:p>
          <a:endParaRPr lang="en-US"/>
        </a:p>
      </dgm:t>
    </dgm:pt>
    <dgm:pt modelId="{64B7978F-B07F-5A49-B177-1C9E83F51D6B}" type="sibTrans" cxnId="{E133FFB6-29ED-BC47-BDD4-4DD24D9BD88C}">
      <dgm:prSet/>
      <dgm:spPr/>
      <dgm:t>
        <a:bodyPr/>
        <a:lstStyle/>
        <a:p>
          <a:endParaRPr lang="en-US"/>
        </a:p>
      </dgm:t>
    </dgm:pt>
    <dgm:pt modelId="{2D401ADD-207E-3A4F-B627-05A40E3FA76D}">
      <dgm:prSet phldrT="[Text]"/>
      <dgm:spPr/>
      <dgm:t>
        <a:bodyPr/>
        <a:lstStyle/>
        <a:p>
          <a:r>
            <a:rPr lang="en-US" dirty="0"/>
            <a:t>Managing Cooperative Learning Activities</a:t>
          </a:r>
        </a:p>
      </dgm:t>
    </dgm:pt>
    <dgm:pt modelId="{05123B0E-6A3E-2F44-A2DF-CDD589C07008}" type="parTrans" cxnId="{4E4833E8-9042-DD47-93C1-F32BDB87F5A0}">
      <dgm:prSet/>
      <dgm:spPr/>
      <dgm:t>
        <a:bodyPr/>
        <a:lstStyle/>
        <a:p>
          <a:endParaRPr lang="en-US"/>
        </a:p>
      </dgm:t>
    </dgm:pt>
    <dgm:pt modelId="{1DC3724E-5057-2D4C-9D82-A54763500E5E}" type="sibTrans" cxnId="{4E4833E8-9042-DD47-93C1-F32BDB87F5A0}">
      <dgm:prSet/>
      <dgm:spPr/>
      <dgm:t>
        <a:bodyPr/>
        <a:lstStyle/>
        <a:p>
          <a:endParaRPr lang="en-US"/>
        </a:p>
      </dgm:t>
    </dgm:pt>
    <dgm:pt modelId="{A73F0504-7DDB-6440-8482-0D21FC42D557}">
      <dgm:prSet phldrT="[Text]"/>
      <dgm:spPr/>
      <dgm:t>
        <a:bodyPr/>
        <a:lstStyle/>
        <a:p>
          <a:r>
            <a:rPr lang="en-US" b="1" dirty="0"/>
            <a:t>Integrating Academics in CTE</a:t>
          </a:r>
        </a:p>
      </dgm:t>
    </dgm:pt>
    <dgm:pt modelId="{34DA6E48-2617-804E-B249-962FF5551375}" type="parTrans" cxnId="{F930A315-5DD6-3B43-8904-1CFD40DB1656}">
      <dgm:prSet/>
      <dgm:spPr/>
      <dgm:t>
        <a:bodyPr/>
        <a:lstStyle/>
        <a:p>
          <a:endParaRPr lang="en-US"/>
        </a:p>
      </dgm:t>
    </dgm:pt>
    <dgm:pt modelId="{AD5E574C-5227-9E42-95FB-039844523C7C}" type="sibTrans" cxnId="{F930A315-5DD6-3B43-8904-1CFD40DB1656}">
      <dgm:prSet/>
      <dgm:spPr/>
      <dgm:t>
        <a:bodyPr/>
        <a:lstStyle/>
        <a:p>
          <a:endParaRPr lang="en-US"/>
        </a:p>
      </dgm:t>
    </dgm:pt>
    <dgm:pt modelId="{0CC96CFF-A613-624A-8EC1-93662EE9F645}">
      <dgm:prSet phldrT="[Text]"/>
      <dgm:spPr/>
      <dgm:t>
        <a:bodyPr/>
        <a:lstStyle/>
        <a:p>
          <a:r>
            <a:rPr lang="en-US" dirty="0"/>
            <a:t>Embedding Literacy in Everyday CTE Lessons</a:t>
          </a:r>
        </a:p>
      </dgm:t>
    </dgm:pt>
    <dgm:pt modelId="{3CCABC3F-8A35-2A4C-A3E1-7100BEAD3EF2}" type="parTrans" cxnId="{754439F7-A877-3441-B256-90CD96708020}">
      <dgm:prSet/>
      <dgm:spPr/>
      <dgm:t>
        <a:bodyPr/>
        <a:lstStyle/>
        <a:p>
          <a:endParaRPr lang="en-US"/>
        </a:p>
      </dgm:t>
    </dgm:pt>
    <dgm:pt modelId="{C58F2F21-CD87-7C49-AE56-C8955D01F37D}" type="sibTrans" cxnId="{754439F7-A877-3441-B256-90CD96708020}">
      <dgm:prSet/>
      <dgm:spPr/>
      <dgm:t>
        <a:bodyPr/>
        <a:lstStyle/>
        <a:p>
          <a:endParaRPr lang="en-US"/>
        </a:p>
      </dgm:t>
    </dgm:pt>
    <dgm:pt modelId="{164D1B6D-7994-D745-8725-6ED6CD4DC9F2}">
      <dgm:prSet phldrT="[Text]"/>
      <dgm:spPr/>
      <dgm:t>
        <a:bodyPr/>
        <a:lstStyle/>
        <a:p>
          <a:r>
            <a:rPr lang="en-US" dirty="0"/>
            <a:t>Developing Students’ Reading Skills</a:t>
          </a:r>
        </a:p>
      </dgm:t>
    </dgm:pt>
    <dgm:pt modelId="{F3A4F534-37D7-1640-97ED-BF0348CBDE13}" type="parTrans" cxnId="{127296AC-0BD2-2540-B488-C53A1DE24600}">
      <dgm:prSet/>
      <dgm:spPr/>
      <dgm:t>
        <a:bodyPr/>
        <a:lstStyle/>
        <a:p>
          <a:endParaRPr lang="en-US"/>
        </a:p>
      </dgm:t>
    </dgm:pt>
    <dgm:pt modelId="{3399753C-938D-924C-B074-AFEC50A1CDD9}" type="sibTrans" cxnId="{127296AC-0BD2-2540-B488-C53A1DE24600}">
      <dgm:prSet/>
      <dgm:spPr/>
      <dgm:t>
        <a:bodyPr/>
        <a:lstStyle/>
        <a:p>
          <a:endParaRPr lang="en-US"/>
        </a:p>
      </dgm:t>
    </dgm:pt>
    <dgm:pt modelId="{CA500FF1-1796-7F4F-8E2E-2557F77DE273}">
      <dgm:prSet phldrT="[Text]"/>
      <dgm:spPr/>
      <dgm:t>
        <a:bodyPr/>
        <a:lstStyle/>
        <a:p>
          <a:r>
            <a:rPr lang="en-US" dirty="0"/>
            <a:t>Embedding Numeracy in Everyday CTE Lessons</a:t>
          </a:r>
        </a:p>
      </dgm:t>
    </dgm:pt>
    <dgm:pt modelId="{418C77AF-CA93-8740-B008-B2E7A4AEEED4}" type="parTrans" cxnId="{9B42D0A2-2224-0842-BA4E-767E9C48F52F}">
      <dgm:prSet/>
      <dgm:spPr/>
      <dgm:t>
        <a:bodyPr/>
        <a:lstStyle/>
        <a:p>
          <a:endParaRPr lang="en-US"/>
        </a:p>
      </dgm:t>
    </dgm:pt>
    <dgm:pt modelId="{E4DEABCE-63D1-7B48-A187-8C4284E9A3D5}" type="sibTrans" cxnId="{9B42D0A2-2224-0842-BA4E-767E9C48F52F}">
      <dgm:prSet/>
      <dgm:spPr/>
      <dgm:t>
        <a:bodyPr/>
        <a:lstStyle/>
        <a:p>
          <a:endParaRPr lang="en-US"/>
        </a:p>
      </dgm:t>
    </dgm:pt>
    <dgm:pt modelId="{D62E3AA0-A84C-4E4B-8D49-E7C8FAD982A8}">
      <dgm:prSet phldrT="[Text]"/>
      <dgm:spPr/>
      <dgm:t>
        <a:bodyPr/>
        <a:lstStyle/>
        <a:p>
          <a:r>
            <a:rPr lang="en-US" dirty="0"/>
            <a:t>Working with Other Teachers to Integrate Academics and CTE</a:t>
          </a:r>
        </a:p>
      </dgm:t>
    </dgm:pt>
    <dgm:pt modelId="{E48D9384-D30B-4347-9E8B-CF04CD0CE4E5}" type="parTrans" cxnId="{71F46665-98A3-E945-A3D8-21F46D2BF9A1}">
      <dgm:prSet/>
      <dgm:spPr/>
      <dgm:t>
        <a:bodyPr/>
        <a:lstStyle/>
        <a:p>
          <a:endParaRPr lang="en-US"/>
        </a:p>
      </dgm:t>
    </dgm:pt>
    <dgm:pt modelId="{6C50B40B-B5E5-4844-A2BD-18933F8C9972}" type="sibTrans" cxnId="{71F46665-98A3-E945-A3D8-21F46D2BF9A1}">
      <dgm:prSet/>
      <dgm:spPr/>
      <dgm:t>
        <a:bodyPr/>
        <a:lstStyle/>
        <a:p>
          <a:endParaRPr lang="en-US"/>
        </a:p>
      </dgm:t>
    </dgm:pt>
    <dgm:pt modelId="{127388AD-6CE5-324F-AA79-147F9A1A4F91}" type="pres">
      <dgm:prSet presAssocID="{56C14F75-0B37-4047-AB71-B50B66CC3E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D021EFF-DD45-7245-8219-3BC751170333}" type="pres">
      <dgm:prSet presAssocID="{881587F8-7F51-FA43-A682-B84C826CBD4B}" presName="root" presStyleCnt="0"/>
      <dgm:spPr/>
    </dgm:pt>
    <dgm:pt modelId="{6E18BE2D-F03F-7747-B3E6-BA15ADD7FF97}" type="pres">
      <dgm:prSet presAssocID="{881587F8-7F51-FA43-A682-B84C826CBD4B}" presName="rootComposite" presStyleCnt="0"/>
      <dgm:spPr/>
    </dgm:pt>
    <dgm:pt modelId="{8A46CEC8-7244-F946-84E3-9D8CEF6D4678}" type="pres">
      <dgm:prSet presAssocID="{881587F8-7F51-FA43-A682-B84C826CBD4B}" presName="rootText" presStyleLbl="node1" presStyleIdx="0" presStyleCnt="4"/>
      <dgm:spPr/>
      <dgm:t>
        <a:bodyPr/>
        <a:lstStyle/>
        <a:p>
          <a:endParaRPr lang="en-US"/>
        </a:p>
      </dgm:t>
    </dgm:pt>
    <dgm:pt modelId="{E775D141-4AF3-434C-8A4C-5974E0989DAC}" type="pres">
      <dgm:prSet presAssocID="{881587F8-7F51-FA43-A682-B84C826CBD4B}" presName="rootConnector" presStyleLbl="node1" presStyleIdx="0" presStyleCnt="4"/>
      <dgm:spPr/>
      <dgm:t>
        <a:bodyPr/>
        <a:lstStyle/>
        <a:p>
          <a:endParaRPr lang="en-US"/>
        </a:p>
      </dgm:t>
    </dgm:pt>
    <dgm:pt modelId="{614635FA-951E-4A49-9267-688B0A875C18}" type="pres">
      <dgm:prSet presAssocID="{881587F8-7F51-FA43-A682-B84C826CBD4B}" presName="childShape" presStyleCnt="0"/>
      <dgm:spPr/>
    </dgm:pt>
    <dgm:pt modelId="{7FA0B1D0-06EC-FF44-8C1E-FD60B29CA076}" type="pres">
      <dgm:prSet presAssocID="{840AE8E0-AE8A-2440-A4E1-DF7E8B4D8A7F}" presName="Name13" presStyleLbl="parChTrans1D2" presStyleIdx="0" presStyleCnt="15"/>
      <dgm:spPr/>
      <dgm:t>
        <a:bodyPr/>
        <a:lstStyle/>
        <a:p>
          <a:endParaRPr lang="en-US"/>
        </a:p>
      </dgm:t>
    </dgm:pt>
    <dgm:pt modelId="{68795EC8-4C98-3B47-A04D-330B2D0CA0E2}" type="pres">
      <dgm:prSet presAssocID="{D8A22F28-CD70-8447-9B12-C98C53BB4EB8}" presName="childText" presStyleLbl="bgAcc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E9C42-5B01-CF48-98B8-382443DEE55C}" type="pres">
      <dgm:prSet presAssocID="{DF82E16B-1F54-364D-8601-B99F05FACD7E}" presName="Name13" presStyleLbl="parChTrans1D2" presStyleIdx="1" presStyleCnt="15"/>
      <dgm:spPr/>
      <dgm:t>
        <a:bodyPr/>
        <a:lstStyle/>
        <a:p>
          <a:endParaRPr lang="en-US"/>
        </a:p>
      </dgm:t>
    </dgm:pt>
    <dgm:pt modelId="{65D602B2-1AC7-684B-A4AA-DBC7279AF934}" type="pres">
      <dgm:prSet presAssocID="{A0AD7B7C-B90C-DE45-9683-EB5930715A94}" presName="childText" presStyleLbl="bgAcc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E8821-88B4-4F49-A1AF-79CE9FDE2280}" type="pres">
      <dgm:prSet presAssocID="{20953CFB-8F3A-2C48-A6EC-A1996CD9EF0D}" presName="Name13" presStyleLbl="parChTrans1D2" presStyleIdx="2" presStyleCnt="15"/>
      <dgm:spPr/>
      <dgm:t>
        <a:bodyPr/>
        <a:lstStyle/>
        <a:p>
          <a:endParaRPr lang="en-US"/>
        </a:p>
      </dgm:t>
    </dgm:pt>
    <dgm:pt modelId="{5458E4D4-502F-FC48-A261-972F825D2071}" type="pres">
      <dgm:prSet presAssocID="{C0BD4AE1-F2F8-2840-883E-C2E355546D67}" presName="childText" presStyleLbl="bgAcc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5ADAF-30D5-174B-897B-8F289513480D}" type="pres">
      <dgm:prSet presAssocID="{510FBE51-657B-8E47-B3B9-76059ACBEC4E}" presName="Name13" presStyleLbl="parChTrans1D2" presStyleIdx="3" presStyleCnt="15"/>
      <dgm:spPr/>
      <dgm:t>
        <a:bodyPr/>
        <a:lstStyle/>
        <a:p>
          <a:endParaRPr lang="en-US"/>
        </a:p>
      </dgm:t>
    </dgm:pt>
    <dgm:pt modelId="{60E9F63C-842A-F943-A619-436C4C5FC8AA}" type="pres">
      <dgm:prSet presAssocID="{A0B6D60E-F46D-214D-9CBF-D8C5EADEA6A9}" presName="childText" presStyleLbl="bgAcc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80E22-CF32-DB40-ACED-FDBB47F55DF0}" type="pres">
      <dgm:prSet presAssocID="{4C8AF1B7-D3CB-D446-8E50-7C60442FCB58}" presName="Name13" presStyleLbl="parChTrans1D2" presStyleIdx="4" presStyleCnt="15"/>
      <dgm:spPr/>
      <dgm:t>
        <a:bodyPr/>
        <a:lstStyle/>
        <a:p>
          <a:endParaRPr lang="en-US"/>
        </a:p>
      </dgm:t>
    </dgm:pt>
    <dgm:pt modelId="{3F77C7BF-4A67-BB4F-9172-02A429697AD0}" type="pres">
      <dgm:prSet presAssocID="{641F9746-D9D9-E643-A59A-DC071C894F69}" presName="childText" presStyleLbl="bgAcc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5C162-F1EF-144F-B4A2-CA13D0D428BE}" type="pres">
      <dgm:prSet presAssocID="{4EDB5467-6010-0E44-A75D-7CCCBBB5DB75}" presName="root" presStyleCnt="0"/>
      <dgm:spPr/>
    </dgm:pt>
    <dgm:pt modelId="{D326FAAD-13FE-6140-B68E-C6BBDD6F0880}" type="pres">
      <dgm:prSet presAssocID="{4EDB5467-6010-0E44-A75D-7CCCBBB5DB75}" presName="rootComposite" presStyleCnt="0"/>
      <dgm:spPr/>
    </dgm:pt>
    <dgm:pt modelId="{615EA355-97D5-824F-AE34-C6E7AD2EA2F2}" type="pres">
      <dgm:prSet presAssocID="{4EDB5467-6010-0E44-A75D-7CCCBBB5DB75}" presName="rootText" presStyleLbl="node1" presStyleIdx="1" presStyleCnt="4"/>
      <dgm:spPr/>
      <dgm:t>
        <a:bodyPr/>
        <a:lstStyle/>
        <a:p>
          <a:endParaRPr lang="en-US"/>
        </a:p>
      </dgm:t>
    </dgm:pt>
    <dgm:pt modelId="{63CB71DC-F849-D547-981E-F37CB4D2EFC4}" type="pres">
      <dgm:prSet presAssocID="{4EDB5467-6010-0E44-A75D-7CCCBBB5DB75}" presName="rootConnector" presStyleLbl="node1" presStyleIdx="1" presStyleCnt="4"/>
      <dgm:spPr/>
      <dgm:t>
        <a:bodyPr/>
        <a:lstStyle/>
        <a:p>
          <a:endParaRPr lang="en-US"/>
        </a:p>
      </dgm:t>
    </dgm:pt>
    <dgm:pt modelId="{D5DAAB89-77B5-524B-B3CD-8FE1881C76BA}" type="pres">
      <dgm:prSet presAssocID="{4EDB5467-6010-0E44-A75D-7CCCBBB5DB75}" presName="childShape" presStyleCnt="0"/>
      <dgm:spPr/>
    </dgm:pt>
    <dgm:pt modelId="{A0A5817B-18C4-0940-A8D5-0218CDC54473}" type="pres">
      <dgm:prSet presAssocID="{07845B50-265B-BB4A-A5D2-DC2ACDCD2B45}" presName="Name13" presStyleLbl="parChTrans1D2" presStyleIdx="5" presStyleCnt="15"/>
      <dgm:spPr/>
      <dgm:t>
        <a:bodyPr/>
        <a:lstStyle/>
        <a:p>
          <a:endParaRPr lang="en-US"/>
        </a:p>
      </dgm:t>
    </dgm:pt>
    <dgm:pt modelId="{4438C322-7C55-B145-9ADB-CB62C02B9CD2}" type="pres">
      <dgm:prSet presAssocID="{FCDBAE2D-722A-634A-88A3-9C28FA552B03}" presName="childText" presStyleLbl="bgAcc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98410-B152-704F-8D1E-11669798E28B}" type="pres">
      <dgm:prSet presAssocID="{0F373357-0CFF-F646-92F1-DBDF1814D161}" presName="Name13" presStyleLbl="parChTrans1D2" presStyleIdx="6" presStyleCnt="15"/>
      <dgm:spPr/>
      <dgm:t>
        <a:bodyPr/>
        <a:lstStyle/>
        <a:p>
          <a:endParaRPr lang="en-US"/>
        </a:p>
      </dgm:t>
    </dgm:pt>
    <dgm:pt modelId="{DA110F3C-C40C-DC47-978C-92CF1E6C481C}" type="pres">
      <dgm:prSet presAssocID="{6337B77A-4BD2-0242-B68C-F05E514262F3}" presName="childText" presStyleLbl="bgAcc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0FE3D-2A23-DE4B-861A-CC88832CA39D}" type="pres">
      <dgm:prSet presAssocID="{F5CAA8D1-C917-8B4D-BA37-860CA7601883}" presName="Name13" presStyleLbl="parChTrans1D2" presStyleIdx="7" presStyleCnt="15"/>
      <dgm:spPr/>
      <dgm:t>
        <a:bodyPr/>
        <a:lstStyle/>
        <a:p>
          <a:endParaRPr lang="en-US"/>
        </a:p>
      </dgm:t>
    </dgm:pt>
    <dgm:pt modelId="{7BD3A745-D25F-8F48-BDD3-4315FF105003}" type="pres">
      <dgm:prSet presAssocID="{615140D7-61B6-3646-B79B-3C1CFC0896D2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5E9D9-937A-0E40-905D-391D60A4598F}" type="pres">
      <dgm:prSet presAssocID="{35A9E300-2ADF-9E44-8B49-B1A9F89CF05F}" presName="root" presStyleCnt="0"/>
      <dgm:spPr/>
    </dgm:pt>
    <dgm:pt modelId="{5081702A-61CB-744E-A4ED-7937390B8B93}" type="pres">
      <dgm:prSet presAssocID="{35A9E300-2ADF-9E44-8B49-B1A9F89CF05F}" presName="rootComposite" presStyleCnt="0"/>
      <dgm:spPr/>
    </dgm:pt>
    <dgm:pt modelId="{404A9D85-8FBA-8D47-9CBD-791D0DEBE18D}" type="pres">
      <dgm:prSet presAssocID="{35A9E300-2ADF-9E44-8B49-B1A9F89CF05F}" presName="rootText" presStyleLbl="node1" presStyleIdx="2" presStyleCnt="4"/>
      <dgm:spPr/>
      <dgm:t>
        <a:bodyPr/>
        <a:lstStyle/>
        <a:p>
          <a:endParaRPr lang="en-US"/>
        </a:p>
      </dgm:t>
    </dgm:pt>
    <dgm:pt modelId="{E521CA34-9B98-D04B-905B-62282301C70F}" type="pres">
      <dgm:prSet presAssocID="{35A9E300-2ADF-9E44-8B49-B1A9F89CF05F}" presName="rootConnector" presStyleLbl="node1" presStyleIdx="2" presStyleCnt="4"/>
      <dgm:spPr/>
      <dgm:t>
        <a:bodyPr/>
        <a:lstStyle/>
        <a:p>
          <a:endParaRPr lang="en-US"/>
        </a:p>
      </dgm:t>
    </dgm:pt>
    <dgm:pt modelId="{A89A74EE-668E-DC42-AD52-2993E82D8FFA}" type="pres">
      <dgm:prSet presAssocID="{35A9E300-2ADF-9E44-8B49-B1A9F89CF05F}" presName="childShape" presStyleCnt="0"/>
      <dgm:spPr/>
    </dgm:pt>
    <dgm:pt modelId="{D04158D9-2281-3849-A6D9-2ABE6BC5D3FC}" type="pres">
      <dgm:prSet presAssocID="{66FF9C46-5566-2748-84E9-2CFC424FF723}" presName="Name13" presStyleLbl="parChTrans1D2" presStyleIdx="8" presStyleCnt="15"/>
      <dgm:spPr/>
      <dgm:t>
        <a:bodyPr/>
        <a:lstStyle/>
        <a:p>
          <a:endParaRPr lang="en-US"/>
        </a:p>
      </dgm:t>
    </dgm:pt>
    <dgm:pt modelId="{F0834938-7D1A-8B46-B0C6-BB0EF8245F83}" type="pres">
      <dgm:prSet presAssocID="{5BD70E85-4136-1345-96D2-27F19333D548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8D343C-DEF3-1241-A26E-AF5D267DEB09}" type="pres">
      <dgm:prSet presAssocID="{DD11E279-0C08-8D44-A9E0-95249C9105BF}" presName="Name13" presStyleLbl="parChTrans1D2" presStyleIdx="9" presStyleCnt="15"/>
      <dgm:spPr/>
      <dgm:t>
        <a:bodyPr/>
        <a:lstStyle/>
        <a:p>
          <a:endParaRPr lang="en-US"/>
        </a:p>
      </dgm:t>
    </dgm:pt>
    <dgm:pt modelId="{72643467-77AD-BC4D-A7D6-0BE0C4BF9857}" type="pres">
      <dgm:prSet presAssocID="{2B8B7313-26D2-7045-84E4-C586008B0567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F0414-E969-9244-B2F6-F44FCFB548FD}" type="pres">
      <dgm:prSet presAssocID="{05123B0E-6A3E-2F44-A2DF-CDD589C07008}" presName="Name13" presStyleLbl="parChTrans1D2" presStyleIdx="10" presStyleCnt="15"/>
      <dgm:spPr/>
      <dgm:t>
        <a:bodyPr/>
        <a:lstStyle/>
        <a:p>
          <a:endParaRPr lang="en-US"/>
        </a:p>
      </dgm:t>
    </dgm:pt>
    <dgm:pt modelId="{B7B8371C-5BDC-A647-93F0-E1D9E67BB20F}" type="pres">
      <dgm:prSet presAssocID="{2D401ADD-207E-3A4F-B627-05A40E3FA76D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272CA-B370-584F-B80F-606AEB82183D}" type="pres">
      <dgm:prSet presAssocID="{A73F0504-7DDB-6440-8482-0D21FC42D557}" presName="root" presStyleCnt="0"/>
      <dgm:spPr/>
    </dgm:pt>
    <dgm:pt modelId="{692FE932-5321-D44C-9D6A-7ECC64319C61}" type="pres">
      <dgm:prSet presAssocID="{A73F0504-7DDB-6440-8482-0D21FC42D557}" presName="rootComposite" presStyleCnt="0"/>
      <dgm:spPr/>
    </dgm:pt>
    <dgm:pt modelId="{CBCF014C-64A1-0D40-AA13-0A81158EA769}" type="pres">
      <dgm:prSet presAssocID="{A73F0504-7DDB-6440-8482-0D21FC42D557}" presName="rootText" presStyleLbl="node1" presStyleIdx="3" presStyleCnt="4"/>
      <dgm:spPr/>
      <dgm:t>
        <a:bodyPr/>
        <a:lstStyle/>
        <a:p>
          <a:endParaRPr lang="en-US"/>
        </a:p>
      </dgm:t>
    </dgm:pt>
    <dgm:pt modelId="{EF581548-C20A-2F4F-B7FB-48D8E8567D88}" type="pres">
      <dgm:prSet presAssocID="{A73F0504-7DDB-6440-8482-0D21FC42D557}" presName="rootConnector" presStyleLbl="node1" presStyleIdx="3" presStyleCnt="4"/>
      <dgm:spPr/>
      <dgm:t>
        <a:bodyPr/>
        <a:lstStyle/>
        <a:p>
          <a:endParaRPr lang="en-US"/>
        </a:p>
      </dgm:t>
    </dgm:pt>
    <dgm:pt modelId="{651F8842-E149-D743-AE8B-D05551DF2550}" type="pres">
      <dgm:prSet presAssocID="{A73F0504-7DDB-6440-8482-0D21FC42D557}" presName="childShape" presStyleCnt="0"/>
      <dgm:spPr/>
    </dgm:pt>
    <dgm:pt modelId="{AB42C997-DF90-5F49-B03C-537AE6F79B9B}" type="pres">
      <dgm:prSet presAssocID="{3CCABC3F-8A35-2A4C-A3E1-7100BEAD3EF2}" presName="Name13" presStyleLbl="parChTrans1D2" presStyleIdx="11" presStyleCnt="15"/>
      <dgm:spPr/>
      <dgm:t>
        <a:bodyPr/>
        <a:lstStyle/>
        <a:p>
          <a:endParaRPr lang="en-US"/>
        </a:p>
      </dgm:t>
    </dgm:pt>
    <dgm:pt modelId="{A6A9DF6C-71C4-A643-9AE5-87D8BEF9CD70}" type="pres">
      <dgm:prSet presAssocID="{0CC96CFF-A613-624A-8EC1-93662EE9F645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1D743-0A2A-974C-A3C5-1A62062A5B50}" type="pres">
      <dgm:prSet presAssocID="{F3A4F534-37D7-1640-97ED-BF0348CBDE13}" presName="Name13" presStyleLbl="parChTrans1D2" presStyleIdx="12" presStyleCnt="15"/>
      <dgm:spPr/>
      <dgm:t>
        <a:bodyPr/>
        <a:lstStyle/>
        <a:p>
          <a:endParaRPr lang="en-US"/>
        </a:p>
      </dgm:t>
    </dgm:pt>
    <dgm:pt modelId="{DB613D3C-F328-5A4F-A0F2-0D3BDB0ED934}" type="pres">
      <dgm:prSet presAssocID="{164D1B6D-7994-D745-8725-6ED6CD4DC9F2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85861-96F7-BE47-A03E-429F4E4776A0}" type="pres">
      <dgm:prSet presAssocID="{418C77AF-CA93-8740-B008-B2E7A4AEEED4}" presName="Name13" presStyleLbl="parChTrans1D2" presStyleIdx="13" presStyleCnt="15"/>
      <dgm:spPr/>
      <dgm:t>
        <a:bodyPr/>
        <a:lstStyle/>
        <a:p>
          <a:endParaRPr lang="en-US"/>
        </a:p>
      </dgm:t>
    </dgm:pt>
    <dgm:pt modelId="{2A0BBF86-AD9A-EC44-ABF6-EA5FD3B25EA7}" type="pres">
      <dgm:prSet presAssocID="{CA500FF1-1796-7F4F-8E2E-2557F77DE273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4E172-1C13-C940-B3C1-024CACF95642}" type="pres">
      <dgm:prSet presAssocID="{E48D9384-D30B-4347-9E8B-CF04CD0CE4E5}" presName="Name13" presStyleLbl="parChTrans1D2" presStyleIdx="14" presStyleCnt="15"/>
      <dgm:spPr/>
      <dgm:t>
        <a:bodyPr/>
        <a:lstStyle/>
        <a:p>
          <a:endParaRPr lang="en-US"/>
        </a:p>
      </dgm:t>
    </dgm:pt>
    <dgm:pt modelId="{972D6A03-34B8-9E47-81C4-229A4EB2112E}" type="pres">
      <dgm:prSet presAssocID="{D62E3AA0-A84C-4E4B-8D49-E7C8FAD982A8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87CCAD-7005-9645-B479-EFBD12A003BF}" type="presOf" srcId="{0CC96CFF-A613-624A-8EC1-93662EE9F645}" destId="{A6A9DF6C-71C4-A643-9AE5-87D8BEF9CD70}" srcOrd="0" destOrd="0" presId="urn:microsoft.com/office/officeart/2005/8/layout/hierarchy3"/>
    <dgm:cxn modelId="{687A4DC0-9142-6448-AFF4-AB8B9DD74501}" type="presOf" srcId="{510FBE51-657B-8E47-B3B9-76059ACBEC4E}" destId="{BF85ADAF-30D5-174B-897B-8F289513480D}" srcOrd="0" destOrd="0" presId="urn:microsoft.com/office/officeart/2005/8/layout/hierarchy3"/>
    <dgm:cxn modelId="{51FAAEA8-AD42-384C-A096-72725C5C1F9C}" type="presOf" srcId="{5BD70E85-4136-1345-96D2-27F19333D548}" destId="{F0834938-7D1A-8B46-B0C6-BB0EF8245F83}" srcOrd="0" destOrd="0" presId="urn:microsoft.com/office/officeart/2005/8/layout/hierarchy3"/>
    <dgm:cxn modelId="{0CAA0F69-5851-F54C-8DCE-18915762FEC6}" type="presOf" srcId="{C0BD4AE1-F2F8-2840-883E-C2E355546D67}" destId="{5458E4D4-502F-FC48-A261-972F825D2071}" srcOrd="0" destOrd="0" presId="urn:microsoft.com/office/officeart/2005/8/layout/hierarchy3"/>
    <dgm:cxn modelId="{3F931039-89D7-F24A-B265-380A340424A4}" type="presOf" srcId="{D62E3AA0-A84C-4E4B-8D49-E7C8FAD982A8}" destId="{972D6A03-34B8-9E47-81C4-229A4EB2112E}" srcOrd="0" destOrd="0" presId="urn:microsoft.com/office/officeart/2005/8/layout/hierarchy3"/>
    <dgm:cxn modelId="{826AE0A8-D965-D448-8EFC-D12BFE9F12CB}" srcId="{35A9E300-2ADF-9E44-8B49-B1A9F89CF05F}" destId="{5BD70E85-4136-1345-96D2-27F19333D548}" srcOrd="0" destOrd="0" parTransId="{66FF9C46-5566-2748-84E9-2CFC424FF723}" sibTransId="{3E313DB7-4A5D-494B-8E87-D7A9F953283A}"/>
    <dgm:cxn modelId="{BEFB3142-3C10-BB46-8D0A-DA24809A6A89}" type="presOf" srcId="{F3A4F534-37D7-1640-97ED-BF0348CBDE13}" destId="{11D1D743-0A2A-974C-A3C5-1A62062A5B50}" srcOrd="0" destOrd="0" presId="urn:microsoft.com/office/officeart/2005/8/layout/hierarchy3"/>
    <dgm:cxn modelId="{7E653271-CDCE-754C-8641-BA72EBD99A21}" type="presOf" srcId="{35A9E300-2ADF-9E44-8B49-B1A9F89CF05F}" destId="{E521CA34-9B98-D04B-905B-62282301C70F}" srcOrd="1" destOrd="0" presId="urn:microsoft.com/office/officeart/2005/8/layout/hierarchy3"/>
    <dgm:cxn modelId="{B2521290-F2D3-984B-80BB-E5F8803ED407}" type="presOf" srcId="{A73F0504-7DDB-6440-8482-0D21FC42D557}" destId="{EF581548-C20A-2F4F-B7FB-48D8E8567D88}" srcOrd="1" destOrd="0" presId="urn:microsoft.com/office/officeart/2005/8/layout/hierarchy3"/>
    <dgm:cxn modelId="{E133FFB6-29ED-BC47-BDD4-4DD24D9BD88C}" srcId="{35A9E300-2ADF-9E44-8B49-B1A9F89CF05F}" destId="{2B8B7313-26D2-7045-84E4-C586008B0567}" srcOrd="1" destOrd="0" parTransId="{DD11E279-0C08-8D44-A9E0-95249C9105BF}" sibTransId="{64B7978F-B07F-5A49-B177-1C9E83F51D6B}"/>
    <dgm:cxn modelId="{9B42D0A2-2224-0842-BA4E-767E9C48F52F}" srcId="{A73F0504-7DDB-6440-8482-0D21FC42D557}" destId="{CA500FF1-1796-7F4F-8E2E-2557F77DE273}" srcOrd="2" destOrd="0" parTransId="{418C77AF-CA93-8740-B008-B2E7A4AEEED4}" sibTransId="{E4DEABCE-63D1-7B48-A187-8C4284E9A3D5}"/>
    <dgm:cxn modelId="{132B49D6-9099-F14B-8C8C-5B840806D885}" type="presOf" srcId="{E48D9384-D30B-4347-9E8B-CF04CD0CE4E5}" destId="{3904E172-1C13-C940-B3C1-024CACF95642}" srcOrd="0" destOrd="0" presId="urn:microsoft.com/office/officeart/2005/8/layout/hierarchy3"/>
    <dgm:cxn modelId="{FA78AFBB-B2F6-E943-AB4C-03B09073D89B}" srcId="{56C14F75-0B37-4047-AB71-B50B66CC3E69}" destId="{881587F8-7F51-FA43-A682-B84C826CBD4B}" srcOrd="0" destOrd="0" parTransId="{4103078B-AE6B-A04A-BF2C-592ED80CC64B}" sibTransId="{FA3D9F2E-9C3B-1648-9680-12E3697D67F8}"/>
    <dgm:cxn modelId="{F01E1E1E-8923-C94D-A9BD-BAD7D76D1953}" srcId="{4EDB5467-6010-0E44-A75D-7CCCBBB5DB75}" destId="{6337B77A-4BD2-0242-B68C-F05E514262F3}" srcOrd="1" destOrd="0" parTransId="{0F373357-0CFF-F646-92F1-DBDF1814D161}" sibTransId="{FE3D923A-F29C-9B4F-8801-148026EA1C08}"/>
    <dgm:cxn modelId="{440599B9-9CAE-8F4C-84C7-1777C36AFCED}" type="presOf" srcId="{615140D7-61B6-3646-B79B-3C1CFC0896D2}" destId="{7BD3A745-D25F-8F48-BDD3-4315FF105003}" srcOrd="0" destOrd="0" presId="urn:microsoft.com/office/officeart/2005/8/layout/hierarchy3"/>
    <dgm:cxn modelId="{DFF25ACA-DF6F-8E4F-8608-F257EA2C67EA}" type="presOf" srcId="{35A9E300-2ADF-9E44-8B49-B1A9F89CF05F}" destId="{404A9D85-8FBA-8D47-9CBD-791D0DEBE18D}" srcOrd="0" destOrd="0" presId="urn:microsoft.com/office/officeart/2005/8/layout/hierarchy3"/>
    <dgm:cxn modelId="{28EB94F3-4867-644E-84AA-80FA47BBEDEC}" type="presOf" srcId="{4EDB5467-6010-0E44-A75D-7CCCBBB5DB75}" destId="{63CB71DC-F849-D547-981E-F37CB4D2EFC4}" srcOrd="1" destOrd="0" presId="urn:microsoft.com/office/officeart/2005/8/layout/hierarchy3"/>
    <dgm:cxn modelId="{68BE52A5-E4AC-3B4A-8352-17C5126719E8}" type="presOf" srcId="{A0B6D60E-F46D-214D-9CBF-D8C5EADEA6A9}" destId="{60E9F63C-842A-F943-A619-436C4C5FC8AA}" srcOrd="0" destOrd="0" presId="urn:microsoft.com/office/officeart/2005/8/layout/hierarchy3"/>
    <dgm:cxn modelId="{D5F2B0DD-2A0E-EB48-B339-381EF5EFC6E0}" type="presOf" srcId="{2D401ADD-207E-3A4F-B627-05A40E3FA76D}" destId="{B7B8371C-5BDC-A647-93F0-E1D9E67BB20F}" srcOrd="0" destOrd="0" presId="urn:microsoft.com/office/officeart/2005/8/layout/hierarchy3"/>
    <dgm:cxn modelId="{EBCBAAFA-A2DF-294A-B8AB-C88DA84C53F6}" type="presOf" srcId="{418C77AF-CA93-8740-B008-B2E7A4AEEED4}" destId="{1A585861-96F7-BE47-A03E-429F4E4776A0}" srcOrd="0" destOrd="0" presId="urn:microsoft.com/office/officeart/2005/8/layout/hierarchy3"/>
    <dgm:cxn modelId="{F930A315-5DD6-3B43-8904-1CFD40DB1656}" srcId="{56C14F75-0B37-4047-AB71-B50B66CC3E69}" destId="{A73F0504-7DDB-6440-8482-0D21FC42D557}" srcOrd="3" destOrd="0" parTransId="{34DA6E48-2617-804E-B249-962FF5551375}" sibTransId="{AD5E574C-5227-9E42-95FB-039844523C7C}"/>
    <dgm:cxn modelId="{4E4833E8-9042-DD47-93C1-F32BDB87F5A0}" srcId="{35A9E300-2ADF-9E44-8B49-B1A9F89CF05F}" destId="{2D401ADD-207E-3A4F-B627-05A40E3FA76D}" srcOrd="2" destOrd="0" parTransId="{05123B0E-6A3E-2F44-A2DF-CDD589C07008}" sibTransId="{1DC3724E-5057-2D4C-9D82-A54763500E5E}"/>
    <dgm:cxn modelId="{D5E75A56-8FE4-1A46-B409-50C3C432AE7D}" type="presOf" srcId="{4EDB5467-6010-0E44-A75D-7CCCBBB5DB75}" destId="{615EA355-97D5-824F-AE34-C6E7AD2EA2F2}" srcOrd="0" destOrd="0" presId="urn:microsoft.com/office/officeart/2005/8/layout/hierarchy3"/>
    <dgm:cxn modelId="{34CCABEB-86C4-0C49-A960-3B89F4C0FCEA}" srcId="{4EDB5467-6010-0E44-A75D-7CCCBBB5DB75}" destId="{FCDBAE2D-722A-634A-88A3-9C28FA552B03}" srcOrd="0" destOrd="0" parTransId="{07845B50-265B-BB4A-A5D2-DC2ACDCD2B45}" sibTransId="{30840D3E-C8A6-344D-BC9E-7D7150193771}"/>
    <dgm:cxn modelId="{C38B6B10-64BE-B042-86E9-02DFAC6EC96D}" srcId="{4EDB5467-6010-0E44-A75D-7CCCBBB5DB75}" destId="{615140D7-61B6-3646-B79B-3C1CFC0896D2}" srcOrd="2" destOrd="0" parTransId="{F5CAA8D1-C917-8B4D-BA37-860CA7601883}" sibTransId="{04DE07CD-4DAD-1142-B9D7-DA8DC8ABD911}"/>
    <dgm:cxn modelId="{994D0F30-93A5-5440-98C7-3A868E6CA134}" type="presOf" srcId="{CA500FF1-1796-7F4F-8E2E-2557F77DE273}" destId="{2A0BBF86-AD9A-EC44-ABF6-EA5FD3B25EA7}" srcOrd="0" destOrd="0" presId="urn:microsoft.com/office/officeart/2005/8/layout/hierarchy3"/>
    <dgm:cxn modelId="{38F649FA-A1F5-0846-ABAA-AA2FC3FDD65E}" type="presOf" srcId="{3CCABC3F-8A35-2A4C-A3E1-7100BEAD3EF2}" destId="{AB42C997-DF90-5F49-B03C-537AE6F79B9B}" srcOrd="0" destOrd="0" presId="urn:microsoft.com/office/officeart/2005/8/layout/hierarchy3"/>
    <dgm:cxn modelId="{A7C522A0-160F-3B4B-894C-F9E3E6D0F0BA}" type="presOf" srcId="{881587F8-7F51-FA43-A682-B84C826CBD4B}" destId="{E775D141-4AF3-434C-8A4C-5974E0989DAC}" srcOrd="1" destOrd="0" presId="urn:microsoft.com/office/officeart/2005/8/layout/hierarchy3"/>
    <dgm:cxn modelId="{E6D59A77-E505-B744-9E9C-E4B51F032B06}" type="presOf" srcId="{05123B0E-6A3E-2F44-A2DF-CDD589C07008}" destId="{EE7F0414-E969-9244-B2F6-F44FCFB548FD}" srcOrd="0" destOrd="0" presId="urn:microsoft.com/office/officeart/2005/8/layout/hierarchy3"/>
    <dgm:cxn modelId="{5AB66739-26CC-884E-9BAC-0F7E8C67DAC3}" type="presOf" srcId="{07845B50-265B-BB4A-A5D2-DC2ACDCD2B45}" destId="{A0A5817B-18C4-0940-A8D5-0218CDC54473}" srcOrd="0" destOrd="0" presId="urn:microsoft.com/office/officeart/2005/8/layout/hierarchy3"/>
    <dgm:cxn modelId="{FD7A0ED1-1CBE-1246-B8BB-E487842845D0}" type="presOf" srcId="{840AE8E0-AE8A-2440-A4E1-DF7E8B4D8A7F}" destId="{7FA0B1D0-06EC-FF44-8C1E-FD60B29CA076}" srcOrd="0" destOrd="0" presId="urn:microsoft.com/office/officeart/2005/8/layout/hierarchy3"/>
    <dgm:cxn modelId="{68CB52BF-E59D-1045-BA5D-312E4F8173A7}" srcId="{881587F8-7F51-FA43-A682-B84C826CBD4B}" destId="{D8A22F28-CD70-8447-9B12-C98C53BB4EB8}" srcOrd="0" destOrd="0" parTransId="{840AE8E0-AE8A-2440-A4E1-DF7E8B4D8A7F}" sibTransId="{C5D6AC8C-1E7C-F646-8814-65F3C736E268}"/>
    <dgm:cxn modelId="{4DD9FE9C-FFF7-5C4C-8AA1-5327EC24EC14}" type="presOf" srcId="{6337B77A-4BD2-0242-B68C-F05E514262F3}" destId="{DA110F3C-C40C-DC47-978C-92CF1E6C481C}" srcOrd="0" destOrd="0" presId="urn:microsoft.com/office/officeart/2005/8/layout/hierarchy3"/>
    <dgm:cxn modelId="{162CFAF1-7EF1-FF4E-A477-FCA44F36A943}" type="presOf" srcId="{4C8AF1B7-D3CB-D446-8E50-7C60442FCB58}" destId="{08680E22-CF32-DB40-ACED-FDBB47F55DF0}" srcOrd="0" destOrd="0" presId="urn:microsoft.com/office/officeart/2005/8/layout/hierarchy3"/>
    <dgm:cxn modelId="{A55FB760-EC36-364D-B480-2986005FD630}" type="presOf" srcId="{881587F8-7F51-FA43-A682-B84C826CBD4B}" destId="{8A46CEC8-7244-F946-84E3-9D8CEF6D4678}" srcOrd="0" destOrd="0" presId="urn:microsoft.com/office/officeart/2005/8/layout/hierarchy3"/>
    <dgm:cxn modelId="{4A3A3801-4F07-6D47-9D21-68A93AFE4655}" type="presOf" srcId="{DF82E16B-1F54-364D-8601-B99F05FACD7E}" destId="{A7BE9C42-5B01-CF48-98B8-382443DEE55C}" srcOrd="0" destOrd="0" presId="urn:microsoft.com/office/officeart/2005/8/layout/hierarchy3"/>
    <dgm:cxn modelId="{D6A967AF-3F2D-904F-935D-BEC1734E42B0}" srcId="{56C14F75-0B37-4047-AB71-B50B66CC3E69}" destId="{35A9E300-2ADF-9E44-8B49-B1A9F89CF05F}" srcOrd="2" destOrd="0" parTransId="{CC31C9F6-2154-2949-8011-FD4B2CC1B9BC}" sibTransId="{57F47B40-7D32-EB4E-AF31-55690E1272B2}"/>
    <dgm:cxn modelId="{5CD3586A-D5E1-7D45-84AB-2C33F1AA6C09}" srcId="{881587F8-7F51-FA43-A682-B84C826CBD4B}" destId="{A0B6D60E-F46D-214D-9CBF-D8C5EADEA6A9}" srcOrd="3" destOrd="0" parTransId="{510FBE51-657B-8E47-B3B9-76059ACBEC4E}" sibTransId="{33F6709E-028D-5F40-98F7-F2AE93228B89}"/>
    <dgm:cxn modelId="{EBA2C1E0-EED8-B544-A102-1A6A415A3624}" type="presOf" srcId="{D8A22F28-CD70-8447-9B12-C98C53BB4EB8}" destId="{68795EC8-4C98-3B47-A04D-330B2D0CA0E2}" srcOrd="0" destOrd="0" presId="urn:microsoft.com/office/officeart/2005/8/layout/hierarchy3"/>
    <dgm:cxn modelId="{A46D57F7-0E87-7E46-A1BB-BD2D0C43987C}" type="presOf" srcId="{A73F0504-7DDB-6440-8482-0D21FC42D557}" destId="{CBCF014C-64A1-0D40-AA13-0A81158EA769}" srcOrd="0" destOrd="0" presId="urn:microsoft.com/office/officeart/2005/8/layout/hierarchy3"/>
    <dgm:cxn modelId="{07CC7DC8-5F8E-E745-854D-CD67EF0CB6E7}" type="presOf" srcId="{164D1B6D-7994-D745-8725-6ED6CD4DC9F2}" destId="{DB613D3C-F328-5A4F-A0F2-0D3BDB0ED934}" srcOrd="0" destOrd="0" presId="urn:microsoft.com/office/officeart/2005/8/layout/hierarchy3"/>
    <dgm:cxn modelId="{E452286A-A53E-F743-A656-BFB6547F092F}" type="presOf" srcId="{DD11E279-0C08-8D44-A9E0-95249C9105BF}" destId="{848D343C-DEF3-1241-A26E-AF5D267DEB09}" srcOrd="0" destOrd="0" presId="urn:microsoft.com/office/officeart/2005/8/layout/hierarchy3"/>
    <dgm:cxn modelId="{44767FBE-9A08-9642-A35A-375F33FFD67A}" type="presOf" srcId="{F5CAA8D1-C917-8B4D-BA37-860CA7601883}" destId="{B010FE3D-2A23-DE4B-861A-CC88832CA39D}" srcOrd="0" destOrd="0" presId="urn:microsoft.com/office/officeart/2005/8/layout/hierarchy3"/>
    <dgm:cxn modelId="{EDE6FEDA-35BF-CB44-A522-EA61F1E7EBC0}" type="presOf" srcId="{FCDBAE2D-722A-634A-88A3-9C28FA552B03}" destId="{4438C322-7C55-B145-9ADB-CB62C02B9CD2}" srcOrd="0" destOrd="0" presId="urn:microsoft.com/office/officeart/2005/8/layout/hierarchy3"/>
    <dgm:cxn modelId="{072896B1-377D-E74D-9F5A-11B722C274E4}" srcId="{881587F8-7F51-FA43-A682-B84C826CBD4B}" destId="{A0AD7B7C-B90C-DE45-9683-EB5930715A94}" srcOrd="1" destOrd="0" parTransId="{DF82E16B-1F54-364D-8601-B99F05FACD7E}" sibTransId="{9317E1D2-F06F-774D-BA9A-5A6BB32DFF07}"/>
    <dgm:cxn modelId="{EA9A83B4-CE62-D24F-911F-B4354F49C8A9}" srcId="{881587F8-7F51-FA43-A682-B84C826CBD4B}" destId="{641F9746-D9D9-E643-A59A-DC071C894F69}" srcOrd="4" destOrd="0" parTransId="{4C8AF1B7-D3CB-D446-8E50-7C60442FCB58}" sibTransId="{198D096E-F6B7-B745-999C-64F400A6DFE6}"/>
    <dgm:cxn modelId="{32785B3B-C2A3-8247-9B6E-2F245A3F6851}" type="presOf" srcId="{66FF9C46-5566-2748-84E9-2CFC424FF723}" destId="{D04158D9-2281-3849-A6D9-2ABE6BC5D3FC}" srcOrd="0" destOrd="0" presId="urn:microsoft.com/office/officeart/2005/8/layout/hierarchy3"/>
    <dgm:cxn modelId="{270BA4D2-37CA-CA41-AE36-D01A4B669DE5}" type="presOf" srcId="{A0AD7B7C-B90C-DE45-9683-EB5930715A94}" destId="{65D602B2-1AC7-684B-A4AA-DBC7279AF934}" srcOrd="0" destOrd="0" presId="urn:microsoft.com/office/officeart/2005/8/layout/hierarchy3"/>
    <dgm:cxn modelId="{B771EB42-8B64-6D4C-85DE-A493B6C06E88}" type="presOf" srcId="{641F9746-D9D9-E643-A59A-DC071C894F69}" destId="{3F77C7BF-4A67-BB4F-9172-02A429697AD0}" srcOrd="0" destOrd="0" presId="urn:microsoft.com/office/officeart/2005/8/layout/hierarchy3"/>
    <dgm:cxn modelId="{F42FBDDE-2175-5441-B5C8-B4E1E6DC93BC}" type="presOf" srcId="{0F373357-0CFF-F646-92F1-DBDF1814D161}" destId="{05698410-B152-704F-8D1E-11669798E28B}" srcOrd="0" destOrd="0" presId="urn:microsoft.com/office/officeart/2005/8/layout/hierarchy3"/>
    <dgm:cxn modelId="{CDC432D7-B88C-0543-97EA-98900573A66F}" srcId="{56C14F75-0B37-4047-AB71-B50B66CC3E69}" destId="{4EDB5467-6010-0E44-A75D-7CCCBBB5DB75}" srcOrd="1" destOrd="0" parTransId="{C3FC9016-1CCD-2F48-98E8-0D7968E0648E}" sibTransId="{3722C7B3-CD73-0B40-BAF3-315F4D5CE0C6}"/>
    <dgm:cxn modelId="{754439F7-A877-3441-B256-90CD96708020}" srcId="{A73F0504-7DDB-6440-8482-0D21FC42D557}" destId="{0CC96CFF-A613-624A-8EC1-93662EE9F645}" srcOrd="0" destOrd="0" parTransId="{3CCABC3F-8A35-2A4C-A3E1-7100BEAD3EF2}" sibTransId="{C58F2F21-CD87-7C49-AE56-C8955D01F37D}"/>
    <dgm:cxn modelId="{9E606270-013F-FB41-B35B-6C55C31A083E}" type="presOf" srcId="{2B8B7313-26D2-7045-84E4-C586008B0567}" destId="{72643467-77AD-BC4D-A7D6-0BE0C4BF9857}" srcOrd="0" destOrd="0" presId="urn:microsoft.com/office/officeart/2005/8/layout/hierarchy3"/>
    <dgm:cxn modelId="{000D3878-EFDB-DA4F-9C26-A7A9EA5CAE29}" type="presOf" srcId="{20953CFB-8F3A-2C48-A6EC-A1996CD9EF0D}" destId="{52AE8821-88B4-4F49-A1AF-79CE9FDE2280}" srcOrd="0" destOrd="0" presId="urn:microsoft.com/office/officeart/2005/8/layout/hierarchy3"/>
    <dgm:cxn modelId="{1D665C29-BC4C-EE41-92EA-B7950EF257CA}" srcId="{881587F8-7F51-FA43-A682-B84C826CBD4B}" destId="{C0BD4AE1-F2F8-2840-883E-C2E355546D67}" srcOrd="2" destOrd="0" parTransId="{20953CFB-8F3A-2C48-A6EC-A1996CD9EF0D}" sibTransId="{ED427CD2-8E91-8A45-BA41-0E37AE09DF17}"/>
    <dgm:cxn modelId="{3DBC5CFD-CE00-7842-BCCA-2A695E4C89D2}" type="presOf" srcId="{56C14F75-0B37-4047-AB71-B50B66CC3E69}" destId="{127388AD-6CE5-324F-AA79-147F9A1A4F91}" srcOrd="0" destOrd="0" presId="urn:microsoft.com/office/officeart/2005/8/layout/hierarchy3"/>
    <dgm:cxn modelId="{71F46665-98A3-E945-A3D8-21F46D2BF9A1}" srcId="{A73F0504-7DDB-6440-8482-0D21FC42D557}" destId="{D62E3AA0-A84C-4E4B-8D49-E7C8FAD982A8}" srcOrd="3" destOrd="0" parTransId="{E48D9384-D30B-4347-9E8B-CF04CD0CE4E5}" sibTransId="{6C50B40B-B5E5-4844-A2BD-18933F8C9972}"/>
    <dgm:cxn modelId="{127296AC-0BD2-2540-B488-C53A1DE24600}" srcId="{A73F0504-7DDB-6440-8482-0D21FC42D557}" destId="{164D1B6D-7994-D745-8725-6ED6CD4DC9F2}" srcOrd="1" destOrd="0" parTransId="{F3A4F534-37D7-1640-97ED-BF0348CBDE13}" sibTransId="{3399753C-938D-924C-B074-AFEC50A1CDD9}"/>
    <dgm:cxn modelId="{01EA97DD-D860-7149-A581-429B3BE59094}" type="presParOf" srcId="{127388AD-6CE5-324F-AA79-147F9A1A4F91}" destId="{BD021EFF-DD45-7245-8219-3BC751170333}" srcOrd="0" destOrd="0" presId="urn:microsoft.com/office/officeart/2005/8/layout/hierarchy3"/>
    <dgm:cxn modelId="{2552A434-6263-C542-AB82-83F31760F6BC}" type="presParOf" srcId="{BD021EFF-DD45-7245-8219-3BC751170333}" destId="{6E18BE2D-F03F-7747-B3E6-BA15ADD7FF97}" srcOrd="0" destOrd="0" presId="urn:microsoft.com/office/officeart/2005/8/layout/hierarchy3"/>
    <dgm:cxn modelId="{CF26E645-DC4D-BB41-BACA-45DCE9D67B05}" type="presParOf" srcId="{6E18BE2D-F03F-7747-B3E6-BA15ADD7FF97}" destId="{8A46CEC8-7244-F946-84E3-9D8CEF6D4678}" srcOrd="0" destOrd="0" presId="urn:microsoft.com/office/officeart/2005/8/layout/hierarchy3"/>
    <dgm:cxn modelId="{867CCF11-280B-CB49-9C9A-43B5BCC23873}" type="presParOf" srcId="{6E18BE2D-F03F-7747-B3E6-BA15ADD7FF97}" destId="{E775D141-4AF3-434C-8A4C-5974E0989DAC}" srcOrd="1" destOrd="0" presId="urn:microsoft.com/office/officeart/2005/8/layout/hierarchy3"/>
    <dgm:cxn modelId="{A8087B44-0D6B-AD45-8A8A-CCBFC1914BE1}" type="presParOf" srcId="{BD021EFF-DD45-7245-8219-3BC751170333}" destId="{614635FA-951E-4A49-9267-688B0A875C18}" srcOrd="1" destOrd="0" presId="urn:microsoft.com/office/officeart/2005/8/layout/hierarchy3"/>
    <dgm:cxn modelId="{FB37425F-B4DF-E24E-AB3C-F4D74EC76E21}" type="presParOf" srcId="{614635FA-951E-4A49-9267-688B0A875C18}" destId="{7FA0B1D0-06EC-FF44-8C1E-FD60B29CA076}" srcOrd="0" destOrd="0" presId="urn:microsoft.com/office/officeart/2005/8/layout/hierarchy3"/>
    <dgm:cxn modelId="{0BC1F4F4-1F99-6D42-99A4-34633C160A48}" type="presParOf" srcId="{614635FA-951E-4A49-9267-688B0A875C18}" destId="{68795EC8-4C98-3B47-A04D-330B2D0CA0E2}" srcOrd="1" destOrd="0" presId="urn:microsoft.com/office/officeart/2005/8/layout/hierarchy3"/>
    <dgm:cxn modelId="{A6B53AEC-9A1B-0D47-AC52-79DF2F33F6D8}" type="presParOf" srcId="{614635FA-951E-4A49-9267-688B0A875C18}" destId="{A7BE9C42-5B01-CF48-98B8-382443DEE55C}" srcOrd="2" destOrd="0" presId="urn:microsoft.com/office/officeart/2005/8/layout/hierarchy3"/>
    <dgm:cxn modelId="{0EFD6036-2739-E14E-9A6F-ECD5AF7FFCBB}" type="presParOf" srcId="{614635FA-951E-4A49-9267-688B0A875C18}" destId="{65D602B2-1AC7-684B-A4AA-DBC7279AF934}" srcOrd="3" destOrd="0" presId="urn:microsoft.com/office/officeart/2005/8/layout/hierarchy3"/>
    <dgm:cxn modelId="{D2DB72B7-0858-524E-9029-FC2469B8DE64}" type="presParOf" srcId="{614635FA-951E-4A49-9267-688B0A875C18}" destId="{52AE8821-88B4-4F49-A1AF-79CE9FDE2280}" srcOrd="4" destOrd="0" presId="urn:microsoft.com/office/officeart/2005/8/layout/hierarchy3"/>
    <dgm:cxn modelId="{D688394B-4053-9B46-9705-1A8DC152EF4C}" type="presParOf" srcId="{614635FA-951E-4A49-9267-688B0A875C18}" destId="{5458E4D4-502F-FC48-A261-972F825D2071}" srcOrd="5" destOrd="0" presId="urn:microsoft.com/office/officeart/2005/8/layout/hierarchy3"/>
    <dgm:cxn modelId="{6BFCA441-0F41-374C-8755-455BF6965446}" type="presParOf" srcId="{614635FA-951E-4A49-9267-688B0A875C18}" destId="{BF85ADAF-30D5-174B-897B-8F289513480D}" srcOrd="6" destOrd="0" presId="urn:microsoft.com/office/officeart/2005/8/layout/hierarchy3"/>
    <dgm:cxn modelId="{2751C05C-D370-8748-A215-13384B891A28}" type="presParOf" srcId="{614635FA-951E-4A49-9267-688B0A875C18}" destId="{60E9F63C-842A-F943-A619-436C4C5FC8AA}" srcOrd="7" destOrd="0" presId="urn:microsoft.com/office/officeart/2005/8/layout/hierarchy3"/>
    <dgm:cxn modelId="{6B35EDFE-639E-F84A-A6E4-C303AC4D0BC2}" type="presParOf" srcId="{614635FA-951E-4A49-9267-688B0A875C18}" destId="{08680E22-CF32-DB40-ACED-FDBB47F55DF0}" srcOrd="8" destOrd="0" presId="urn:microsoft.com/office/officeart/2005/8/layout/hierarchy3"/>
    <dgm:cxn modelId="{FA3E4EAB-97D7-354F-97B3-90E454D77ABE}" type="presParOf" srcId="{614635FA-951E-4A49-9267-688B0A875C18}" destId="{3F77C7BF-4A67-BB4F-9172-02A429697AD0}" srcOrd="9" destOrd="0" presId="urn:microsoft.com/office/officeart/2005/8/layout/hierarchy3"/>
    <dgm:cxn modelId="{8332E4F3-C939-A84A-93C3-1E9283917D40}" type="presParOf" srcId="{127388AD-6CE5-324F-AA79-147F9A1A4F91}" destId="{D105C162-F1EF-144F-B4A2-CA13D0D428BE}" srcOrd="1" destOrd="0" presId="urn:microsoft.com/office/officeart/2005/8/layout/hierarchy3"/>
    <dgm:cxn modelId="{7BCF3004-9CC3-B540-B19C-E2E1FB9C6A94}" type="presParOf" srcId="{D105C162-F1EF-144F-B4A2-CA13D0D428BE}" destId="{D326FAAD-13FE-6140-B68E-C6BBDD6F0880}" srcOrd="0" destOrd="0" presId="urn:microsoft.com/office/officeart/2005/8/layout/hierarchy3"/>
    <dgm:cxn modelId="{25DC1F17-AAAE-DA40-889B-1DDD513644C0}" type="presParOf" srcId="{D326FAAD-13FE-6140-B68E-C6BBDD6F0880}" destId="{615EA355-97D5-824F-AE34-C6E7AD2EA2F2}" srcOrd="0" destOrd="0" presId="urn:microsoft.com/office/officeart/2005/8/layout/hierarchy3"/>
    <dgm:cxn modelId="{003A4F8C-CAA5-D646-BB1B-F1C06CB039F8}" type="presParOf" srcId="{D326FAAD-13FE-6140-B68E-C6BBDD6F0880}" destId="{63CB71DC-F849-D547-981E-F37CB4D2EFC4}" srcOrd="1" destOrd="0" presId="urn:microsoft.com/office/officeart/2005/8/layout/hierarchy3"/>
    <dgm:cxn modelId="{1BE93DBF-84B1-854F-8842-1B212737E8AA}" type="presParOf" srcId="{D105C162-F1EF-144F-B4A2-CA13D0D428BE}" destId="{D5DAAB89-77B5-524B-B3CD-8FE1881C76BA}" srcOrd="1" destOrd="0" presId="urn:microsoft.com/office/officeart/2005/8/layout/hierarchy3"/>
    <dgm:cxn modelId="{72A86754-07DF-7B41-881F-A4BB7B457917}" type="presParOf" srcId="{D5DAAB89-77B5-524B-B3CD-8FE1881C76BA}" destId="{A0A5817B-18C4-0940-A8D5-0218CDC54473}" srcOrd="0" destOrd="0" presId="urn:microsoft.com/office/officeart/2005/8/layout/hierarchy3"/>
    <dgm:cxn modelId="{97ED6D2B-8880-8A40-87C0-042D00796349}" type="presParOf" srcId="{D5DAAB89-77B5-524B-B3CD-8FE1881C76BA}" destId="{4438C322-7C55-B145-9ADB-CB62C02B9CD2}" srcOrd="1" destOrd="0" presId="urn:microsoft.com/office/officeart/2005/8/layout/hierarchy3"/>
    <dgm:cxn modelId="{1542C82E-CE14-1140-B6C3-F5DCD1190F75}" type="presParOf" srcId="{D5DAAB89-77B5-524B-B3CD-8FE1881C76BA}" destId="{05698410-B152-704F-8D1E-11669798E28B}" srcOrd="2" destOrd="0" presId="urn:microsoft.com/office/officeart/2005/8/layout/hierarchy3"/>
    <dgm:cxn modelId="{9D81FB1B-42F2-2446-82B2-FD02CA507022}" type="presParOf" srcId="{D5DAAB89-77B5-524B-B3CD-8FE1881C76BA}" destId="{DA110F3C-C40C-DC47-978C-92CF1E6C481C}" srcOrd="3" destOrd="0" presId="urn:microsoft.com/office/officeart/2005/8/layout/hierarchy3"/>
    <dgm:cxn modelId="{5A2715C2-4248-EA49-8E78-D6C9441E6A4B}" type="presParOf" srcId="{D5DAAB89-77B5-524B-B3CD-8FE1881C76BA}" destId="{B010FE3D-2A23-DE4B-861A-CC88832CA39D}" srcOrd="4" destOrd="0" presId="urn:microsoft.com/office/officeart/2005/8/layout/hierarchy3"/>
    <dgm:cxn modelId="{64156780-A933-554C-BEDD-8B9D10582BB0}" type="presParOf" srcId="{D5DAAB89-77B5-524B-B3CD-8FE1881C76BA}" destId="{7BD3A745-D25F-8F48-BDD3-4315FF105003}" srcOrd="5" destOrd="0" presId="urn:microsoft.com/office/officeart/2005/8/layout/hierarchy3"/>
    <dgm:cxn modelId="{8274B9D6-7C75-1C4C-9B37-74B92B0D7076}" type="presParOf" srcId="{127388AD-6CE5-324F-AA79-147F9A1A4F91}" destId="{4255E9D9-937A-0E40-905D-391D60A4598F}" srcOrd="2" destOrd="0" presId="urn:microsoft.com/office/officeart/2005/8/layout/hierarchy3"/>
    <dgm:cxn modelId="{310C3F5B-7B53-5845-9F77-F4628008B3C2}" type="presParOf" srcId="{4255E9D9-937A-0E40-905D-391D60A4598F}" destId="{5081702A-61CB-744E-A4ED-7937390B8B93}" srcOrd="0" destOrd="0" presId="urn:microsoft.com/office/officeart/2005/8/layout/hierarchy3"/>
    <dgm:cxn modelId="{4AD91C81-8104-AF4D-B51C-A35371887F12}" type="presParOf" srcId="{5081702A-61CB-744E-A4ED-7937390B8B93}" destId="{404A9D85-8FBA-8D47-9CBD-791D0DEBE18D}" srcOrd="0" destOrd="0" presId="urn:microsoft.com/office/officeart/2005/8/layout/hierarchy3"/>
    <dgm:cxn modelId="{02037898-A282-5B43-BFAC-F50AFCBAD8AB}" type="presParOf" srcId="{5081702A-61CB-744E-A4ED-7937390B8B93}" destId="{E521CA34-9B98-D04B-905B-62282301C70F}" srcOrd="1" destOrd="0" presId="urn:microsoft.com/office/officeart/2005/8/layout/hierarchy3"/>
    <dgm:cxn modelId="{41EE9A17-1677-8344-9D80-BBD04FE4BF08}" type="presParOf" srcId="{4255E9D9-937A-0E40-905D-391D60A4598F}" destId="{A89A74EE-668E-DC42-AD52-2993E82D8FFA}" srcOrd="1" destOrd="0" presId="urn:microsoft.com/office/officeart/2005/8/layout/hierarchy3"/>
    <dgm:cxn modelId="{34AC2585-BF40-4D45-ABB6-7A21DCBFD945}" type="presParOf" srcId="{A89A74EE-668E-DC42-AD52-2993E82D8FFA}" destId="{D04158D9-2281-3849-A6D9-2ABE6BC5D3FC}" srcOrd="0" destOrd="0" presId="urn:microsoft.com/office/officeart/2005/8/layout/hierarchy3"/>
    <dgm:cxn modelId="{CD11577A-5C24-1245-877F-BE0E34BEF09D}" type="presParOf" srcId="{A89A74EE-668E-DC42-AD52-2993E82D8FFA}" destId="{F0834938-7D1A-8B46-B0C6-BB0EF8245F83}" srcOrd="1" destOrd="0" presId="urn:microsoft.com/office/officeart/2005/8/layout/hierarchy3"/>
    <dgm:cxn modelId="{DA77B76D-4558-D346-ABBF-E850BA49861A}" type="presParOf" srcId="{A89A74EE-668E-DC42-AD52-2993E82D8FFA}" destId="{848D343C-DEF3-1241-A26E-AF5D267DEB09}" srcOrd="2" destOrd="0" presId="urn:microsoft.com/office/officeart/2005/8/layout/hierarchy3"/>
    <dgm:cxn modelId="{E86C58CD-AA2F-4742-8A13-25F04E281EDE}" type="presParOf" srcId="{A89A74EE-668E-DC42-AD52-2993E82D8FFA}" destId="{72643467-77AD-BC4D-A7D6-0BE0C4BF9857}" srcOrd="3" destOrd="0" presId="urn:microsoft.com/office/officeart/2005/8/layout/hierarchy3"/>
    <dgm:cxn modelId="{93975130-D0B5-104B-8147-1066A6124E2A}" type="presParOf" srcId="{A89A74EE-668E-DC42-AD52-2993E82D8FFA}" destId="{EE7F0414-E969-9244-B2F6-F44FCFB548FD}" srcOrd="4" destOrd="0" presId="urn:microsoft.com/office/officeart/2005/8/layout/hierarchy3"/>
    <dgm:cxn modelId="{2F9CE5B7-819A-8441-96DE-39337381D53A}" type="presParOf" srcId="{A89A74EE-668E-DC42-AD52-2993E82D8FFA}" destId="{B7B8371C-5BDC-A647-93F0-E1D9E67BB20F}" srcOrd="5" destOrd="0" presId="urn:microsoft.com/office/officeart/2005/8/layout/hierarchy3"/>
    <dgm:cxn modelId="{62C62428-9635-634E-8F8F-023B75D1130A}" type="presParOf" srcId="{127388AD-6CE5-324F-AA79-147F9A1A4F91}" destId="{FEE272CA-B370-584F-B80F-606AEB82183D}" srcOrd="3" destOrd="0" presId="urn:microsoft.com/office/officeart/2005/8/layout/hierarchy3"/>
    <dgm:cxn modelId="{DB02B9FC-A064-0946-B023-5A51AEBD724D}" type="presParOf" srcId="{FEE272CA-B370-584F-B80F-606AEB82183D}" destId="{692FE932-5321-D44C-9D6A-7ECC64319C61}" srcOrd="0" destOrd="0" presId="urn:microsoft.com/office/officeart/2005/8/layout/hierarchy3"/>
    <dgm:cxn modelId="{3434EAC4-CA28-434F-AD44-EFC66FF71273}" type="presParOf" srcId="{692FE932-5321-D44C-9D6A-7ECC64319C61}" destId="{CBCF014C-64A1-0D40-AA13-0A81158EA769}" srcOrd="0" destOrd="0" presId="urn:microsoft.com/office/officeart/2005/8/layout/hierarchy3"/>
    <dgm:cxn modelId="{B8BE2873-8CCC-0D4B-8916-FE3E3A0AC75E}" type="presParOf" srcId="{692FE932-5321-D44C-9D6A-7ECC64319C61}" destId="{EF581548-C20A-2F4F-B7FB-48D8E8567D88}" srcOrd="1" destOrd="0" presId="urn:microsoft.com/office/officeart/2005/8/layout/hierarchy3"/>
    <dgm:cxn modelId="{12D742E0-E091-404F-9D3F-EF37F1FB331F}" type="presParOf" srcId="{FEE272CA-B370-584F-B80F-606AEB82183D}" destId="{651F8842-E149-D743-AE8B-D05551DF2550}" srcOrd="1" destOrd="0" presId="urn:microsoft.com/office/officeart/2005/8/layout/hierarchy3"/>
    <dgm:cxn modelId="{28AF81F4-7CD0-6044-B126-DEFD1DC0D66D}" type="presParOf" srcId="{651F8842-E149-D743-AE8B-D05551DF2550}" destId="{AB42C997-DF90-5F49-B03C-537AE6F79B9B}" srcOrd="0" destOrd="0" presId="urn:microsoft.com/office/officeart/2005/8/layout/hierarchy3"/>
    <dgm:cxn modelId="{6E7574E2-859D-3049-94B8-2056F9B1C5A9}" type="presParOf" srcId="{651F8842-E149-D743-AE8B-D05551DF2550}" destId="{A6A9DF6C-71C4-A643-9AE5-87D8BEF9CD70}" srcOrd="1" destOrd="0" presId="urn:microsoft.com/office/officeart/2005/8/layout/hierarchy3"/>
    <dgm:cxn modelId="{F6759566-6A6E-6E45-A9E2-5B4BE1AF26EF}" type="presParOf" srcId="{651F8842-E149-D743-AE8B-D05551DF2550}" destId="{11D1D743-0A2A-974C-A3C5-1A62062A5B50}" srcOrd="2" destOrd="0" presId="urn:microsoft.com/office/officeart/2005/8/layout/hierarchy3"/>
    <dgm:cxn modelId="{FD7BA8B7-85C8-E646-A2F4-DFB233C82897}" type="presParOf" srcId="{651F8842-E149-D743-AE8B-D05551DF2550}" destId="{DB613D3C-F328-5A4F-A0F2-0D3BDB0ED934}" srcOrd="3" destOrd="0" presId="urn:microsoft.com/office/officeart/2005/8/layout/hierarchy3"/>
    <dgm:cxn modelId="{5472B15D-7574-084D-AAB8-D2A5AB589E4C}" type="presParOf" srcId="{651F8842-E149-D743-AE8B-D05551DF2550}" destId="{1A585861-96F7-BE47-A03E-429F4E4776A0}" srcOrd="4" destOrd="0" presId="urn:microsoft.com/office/officeart/2005/8/layout/hierarchy3"/>
    <dgm:cxn modelId="{8AF5A7CA-8035-1A45-98EB-8E1E0F78C98D}" type="presParOf" srcId="{651F8842-E149-D743-AE8B-D05551DF2550}" destId="{2A0BBF86-AD9A-EC44-ABF6-EA5FD3B25EA7}" srcOrd="5" destOrd="0" presId="urn:microsoft.com/office/officeart/2005/8/layout/hierarchy3"/>
    <dgm:cxn modelId="{599FF05C-5CFE-C944-B1B9-AC1E95E0DED4}" type="presParOf" srcId="{651F8842-E149-D743-AE8B-D05551DF2550}" destId="{3904E172-1C13-C940-B3C1-024CACF95642}" srcOrd="6" destOrd="0" presId="urn:microsoft.com/office/officeart/2005/8/layout/hierarchy3"/>
    <dgm:cxn modelId="{7898755B-C40F-414A-BCEE-73F21AF74545}" type="presParOf" srcId="{651F8842-E149-D743-AE8B-D05551DF2550}" destId="{972D6A03-34B8-9E47-81C4-229A4EB2112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C14F75-0B37-4047-AB71-B50B66CC3E69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1587F8-7F51-FA43-A682-B84C826CBD4B}">
      <dgm:prSet phldrT="[Text]"/>
      <dgm:spPr/>
      <dgm:t>
        <a:bodyPr/>
        <a:lstStyle/>
        <a:p>
          <a:r>
            <a:rPr lang="en-US" b="1" dirty="0"/>
            <a:t>Understanding Assessment and Its Importance to High-Quality CTE Instruction</a:t>
          </a:r>
        </a:p>
      </dgm:t>
    </dgm:pt>
    <dgm:pt modelId="{4103078B-AE6B-A04A-BF2C-592ED80CC64B}" type="parTrans" cxnId="{FA78AFBB-B2F6-E943-AB4C-03B09073D89B}">
      <dgm:prSet/>
      <dgm:spPr/>
      <dgm:t>
        <a:bodyPr/>
        <a:lstStyle/>
        <a:p>
          <a:endParaRPr lang="en-US"/>
        </a:p>
      </dgm:t>
    </dgm:pt>
    <dgm:pt modelId="{FA3D9F2E-9C3B-1648-9680-12E3697D67F8}" type="sibTrans" cxnId="{FA78AFBB-B2F6-E943-AB4C-03B09073D89B}">
      <dgm:prSet/>
      <dgm:spPr/>
      <dgm:t>
        <a:bodyPr/>
        <a:lstStyle/>
        <a:p>
          <a:endParaRPr lang="en-US"/>
        </a:p>
      </dgm:t>
    </dgm:pt>
    <dgm:pt modelId="{A0AD7B7C-B90C-DE45-9683-EB5930715A94}">
      <dgm:prSet phldrT="[Text]"/>
      <dgm:spPr/>
      <dgm:t>
        <a:bodyPr/>
        <a:lstStyle/>
        <a:p>
          <a:r>
            <a:rPr lang="en-US" dirty="0"/>
            <a:t>Using Formative and Summative Assessment</a:t>
          </a:r>
        </a:p>
      </dgm:t>
    </dgm:pt>
    <dgm:pt modelId="{DF82E16B-1F54-364D-8601-B99F05FACD7E}" type="parTrans" cxnId="{072896B1-377D-E74D-9F5A-11B722C274E4}">
      <dgm:prSet/>
      <dgm:spPr/>
      <dgm:t>
        <a:bodyPr/>
        <a:lstStyle/>
        <a:p>
          <a:endParaRPr lang="en-US"/>
        </a:p>
      </dgm:t>
    </dgm:pt>
    <dgm:pt modelId="{9317E1D2-F06F-774D-BA9A-5A6BB32DFF07}" type="sibTrans" cxnId="{072896B1-377D-E74D-9F5A-11B722C274E4}">
      <dgm:prSet/>
      <dgm:spPr/>
      <dgm:t>
        <a:bodyPr/>
        <a:lstStyle/>
        <a:p>
          <a:endParaRPr lang="en-US"/>
        </a:p>
      </dgm:t>
    </dgm:pt>
    <dgm:pt modelId="{4EDB5467-6010-0E44-A75D-7CCCBBB5DB75}">
      <dgm:prSet phldrT="[Text]"/>
      <dgm:spPr/>
      <dgm:t>
        <a:bodyPr/>
        <a:lstStyle/>
        <a:p>
          <a:r>
            <a:rPr lang="en-US" b="1" dirty="0"/>
            <a:t>Designing and Using Assessment Tools</a:t>
          </a:r>
        </a:p>
      </dgm:t>
    </dgm:pt>
    <dgm:pt modelId="{C3FC9016-1CCD-2F48-98E8-0D7968E0648E}" type="parTrans" cxnId="{CDC432D7-B88C-0543-97EA-98900573A66F}">
      <dgm:prSet/>
      <dgm:spPr/>
      <dgm:t>
        <a:bodyPr/>
        <a:lstStyle/>
        <a:p>
          <a:endParaRPr lang="en-US"/>
        </a:p>
      </dgm:t>
    </dgm:pt>
    <dgm:pt modelId="{3722C7B3-CD73-0B40-BAF3-315F4D5CE0C6}" type="sibTrans" cxnId="{CDC432D7-B88C-0543-97EA-98900573A66F}">
      <dgm:prSet/>
      <dgm:spPr/>
      <dgm:t>
        <a:bodyPr/>
        <a:lstStyle/>
        <a:p>
          <a:endParaRPr lang="en-US"/>
        </a:p>
      </dgm:t>
    </dgm:pt>
    <dgm:pt modelId="{FCDBAE2D-722A-634A-88A3-9C28FA552B03}">
      <dgm:prSet phldrT="[Text]"/>
      <dgm:spPr/>
      <dgm:t>
        <a:bodyPr/>
        <a:lstStyle/>
        <a:p>
          <a:r>
            <a:rPr lang="en-US" dirty="0"/>
            <a:t>Using Rubrics to Assess Performance</a:t>
          </a:r>
        </a:p>
      </dgm:t>
    </dgm:pt>
    <dgm:pt modelId="{07845B50-265B-BB4A-A5D2-DC2ACDCD2B45}" type="parTrans" cxnId="{34CCABEB-86C4-0C49-A960-3B89F4C0FCEA}">
      <dgm:prSet/>
      <dgm:spPr/>
      <dgm:t>
        <a:bodyPr/>
        <a:lstStyle/>
        <a:p>
          <a:endParaRPr lang="en-US"/>
        </a:p>
      </dgm:t>
    </dgm:pt>
    <dgm:pt modelId="{30840D3E-C8A6-344D-BC9E-7D7150193771}" type="sibTrans" cxnId="{34CCABEB-86C4-0C49-A960-3B89F4C0FCEA}">
      <dgm:prSet/>
      <dgm:spPr/>
      <dgm:t>
        <a:bodyPr/>
        <a:lstStyle/>
        <a:p>
          <a:endParaRPr lang="en-US"/>
        </a:p>
      </dgm:t>
    </dgm:pt>
    <dgm:pt modelId="{35A9E300-2ADF-9E44-8B49-B1A9F89CF05F}">
      <dgm:prSet phldrT="[Text]"/>
      <dgm:spPr/>
      <dgm:t>
        <a:bodyPr/>
        <a:lstStyle/>
        <a:p>
          <a:r>
            <a:rPr lang="en-US" b="1" dirty="0"/>
            <a:t>Implementing Effective Grading Practices</a:t>
          </a:r>
          <a:endParaRPr lang="en-US" dirty="0"/>
        </a:p>
      </dgm:t>
    </dgm:pt>
    <dgm:pt modelId="{CC31C9F6-2154-2949-8011-FD4B2CC1B9BC}" type="parTrans" cxnId="{D6A967AF-3F2D-904F-935D-BEC1734E42B0}">
      <dgm:prSet/>
      <dgm:spPr/>
      <dgm:t>
        <a:bodyPr/>
        <a:lstStyle/>
        <a:p>
          <a:endParaRPr lang="en-US"/>
        </a:p>
      </dgm:t>
    </dgm:pt>
    <dgm:pt modelId="{57F47B40-7D32-EB4E-AF31-55690E1272B2}" type="sibTrans" cxnId="{D6A967AF-3F2D-904F-935D-BEC1734E42B0}">
      <dgm:prSet/>
      <dgm:spPr/>
      <dgm:t>
        <a:bodyPr/>
        <a:lstStyle/>
        <a:p>
          <a:endParaRPr lang="en-US"/>
        </a:p>
      </dgm:t>
    </dgm:pt>
    <dgm:pt modelId="{C0BD4AE1-F2F8-2840-883E-C2E355546D67}">
      <dgm:prSet phldrT="[Text]"/>
      <dgm:spPr/>
      <dgm:t>
        <a:bodyPr/>
        <a:lstStyle/>
        <a:p>
          <a:r>
            <a:rPr lang="en-US" dirty="0"/>
            <a:t>Understanding the Characteristics of High-Quality Assessment</a:t>
          </a:r>
        </a:p>
      </dgm:t>
    </dgm:pt>
    <dgm:pt modelId="{20953CFB-8F3A-2C48-A6EC-A1996CD9EF0D}" type="parTrans" cxnId="{1D665C29-BC4C-EE41-92EA-B7950EF257CA}">
      <dgm:prSet/>
      <dgm:spPr/>
      <dgm:t>
        <a:bodyPr/>
        <a:lstStyle/>
        <a:p>
          <a:endParaRPr lang="en-US"/>
        </a:p>
      </dgm:t>
    </dgm:pt>
    <dgm:pt modelId="{ED427CD2-8E91-8A45-BA41-0E37AE09DF17}" type="sibTrans" cxnId="{1D665C29-BC4C-EE41-92EA-B7950EF257CA}">
      <dgm:prSet/>
      <dgm:spPr/>
      <dgm:t>
        <a:bodyPr/>
        <a:lstStyle/>
        <a:p>
          <a:endParaRPr lang="en-US"/>
        </a:p>
      </dgm:t>
    </dgm:pt>
    <dgm:pt modelId="{A0B6D60E-F46D-214D-9CBF-D8C5EADEA6A9}">
      <dgm:prSet phldrT="[Text]"/>
      <dgm:spPr/>
      <dgm:t>
        <a:bodyPr/>
        <a:lstStyle/>
        <a:p>
          <a:r>
            <a:rPr lang="en-US" dirty="0"/>
            <a:t>Providing Effective Feedback Through Formative Assessment</a:t>
          </a:r>
        </a:p>
      </dgm:t>
    </dgm:pt>
    <dgm:pt modelId="{510FBE51-657B-8E47-B3B9-76059ACBEC4E}" type="parTrans" cxnId="{5CD3586A-D5E1-7D45-84AB-2C33F1AA6C09}">
      <dgm:prSet/>
      <dgm:spPr/>
      <dgm:t>
        <a:bodyPr/>
        <a:lstStyle/>
        <a:p>
          <a:endParaRPr lang="en-US"/>
        </a:p>
      </dgm:t>
    </dgm:pt>
    <dgm:pt modelId="{33F6709E-028D-5F40-98F7-F2AE93228B89}" type="sibTrans" cxnId="{5CD3586A-D5E1-7D45-84AB-2C33F1AA6C09}">
      <dgm:prSet/>
      <dgm:spPr/>
      <dgm:t>
        <a:bodyPr/>
        <a:lstStyle/>
        <a:p>
          <a:endParaRPr lang="en-US"/>
        </a:p>
      </dgm:t>
    </dgm:pt>
    <dgm:pt modelId="{6337B77A-4BD2-0242-B68C-F05E514262F3}">
      <dgm:prSet phldrT="[Text]"/>
      <dgm:spPr/>
      <dgm:t>
        <a:bodyPr/>
        <a:lstStyle/>
        <a:p>
          <a:r>
            <a:rPr lang="en-US" dirty="0"/>
            <a:t>Developing Paper-and-Pencil Tests</a:t>
          </a:r>
        </a:p>
      </dgm:t>
    </dgm:pt>
    <dgm:pt modelId="{0F373357-0CFF-F646-92F1-DBDF1814D161}" type="parTrans" cxnId="{F01E1E1E-8923-C94D-A9BD-BAD7D76D1953}">
      <dgm:prSet/>
      <dgm:spPr/>
      <dgm:t>
        <a:bodyPr/>
        <a:lstStyle/>
        <a:p>
          <a:endParaRPr lang="en-US"/>
        </a:p>
      </dgm:t>
    </dgm:pt>
    <dgm:pt modelId="{FE3D923A-F29C-9B4F-8801-148026EA1C08}" type="sibTrans" cxnId="{F01E1E1E-8923-C94D-A9BD-BAD7D76D1953}">
      <dgm:prSet/>
      <dgm:spPr/>
      <dgm:t>
        <a:bodyPr/>
        <a:lstStyle/>
        <a:p>
          <a:endParaRPr lang="en-US"/>
        </a:p>
      </dgm:t>
    </dgm:pt>
    <dgm:pt modelId="{615140D7-61B6-3646-B79B-3C1CFC0896D2}">
      <dgm:prSet phldrT="[Text]"/>
      <dgm:spPr/>
      <dgm:t>
        <a:bodyPr/>
        <a:lstStyle/>
        <a:p>
          <a:r>
            <a:rPr lang="en-US" dirty="0"/>
            <a:t>Embedding Reading and Writing in CTE Assessment</a:t>
          </a:r>
        </a:p>
      </dgm:t>
    </dgm:pt>
    <dgm:pt modelId="{F5CAA8D1-C917-8B4D-BA37-860CA7601883}" type="parTrans" cxnId="{C38B6B10-64BE-B042-86E9-02DFAC6EC96D}">
      <dgm:prSet/>
      <dgm:spPr/>
      <dgm:t>
        <a:bodyPr/>
        <a:lstStyle/>
        <a:p>
          <a:endParaRPr lang="en-US"/>
        </a:p>
      </dgm:t>
    </dgm:pt>
    <dgm:pt modelId="{04DE07CD-4DAD-1142-B9D7-DA8DC8ABD911}" type="sibTrans" cxnId="{C38B6B10-64BE-B042-86E9-02DFAC6EC96D}">
      <dgm:prSet/>
      <dgm:spPr/>
      <dgm:t>
        <a:bodyPr/>
        <a:lstStyle/>
        <a:p>
          <a:endParaRPr lang="en-US"/>
        </a:p>
      </dgm:t>
    </dgm:pt>
    <dgm:pt modelId="{5BD70E85-4136-1345-96D2-27F19333D548}">
      <dgm:prSet phldrT="[Text]"/>
      <dgm:spPr/>
      <dgm:t>
        <a:bodyPr/>
        <a:lstStyle/>
        <a:p>
          <a:r>
            <a:rPr lang="en-US" dirty="0"/>
            <a:t>Establishing the Purpose of Grading in the CTE Classroom</a:t>
          </a:r>
        </a:p>
      </dgm:t>
    </dgm:pt>
    <dgm:pt modelId="{66FF9C46-5566-2748-84E9-2CFC424FF723}" type="parTrans" cxnId="{826AE0A8-D965-D448-8EFC-D12BFE9F12CB}">
      <dgm:prSet/>
      <dgm:spPr/>
      <dgm:t>
        <a:bodyPr/>
        <a:lstStyle/>
        <a:p>
          <a:endParaRPr lang="en-US"/>
        </a:p>
      </dgm:t>
    </dgm:pt>
    <dgm:pt modelId="{3E313DB7-4A5D-494B-8E87-D7A9F953283A}" type="sibTrans" cxnId="{826AE0A8-D965-D448-8EFC-D12BFE9F12CB}">
      <dgm:prSet/>
      <dgm:spPr/>
      <dgm:t>
        <a:bodyPr/>
        <a:lstStyle/>
        <a:p>
          <a:endParaRPr lang="en-US"/>
        </a:p>
      </dgm:t>
    </dgm:pt>
    <dgm:pt modelId="{2B8B7313-26D2-7045-84E4-C586008B0567}">
      <dgm:prSet phldrT="[Text]"/>
      <dgm:spPr/>
      <dgm:t>
        <a:bodyPr/>
        <a:lstStyle/>
        <a:p>
          <a:r>
            <a:rPr lang="en-US" dirty="0"/>
            <a:t>Using Standards-Based Grading</a:t>
          </a:r>
        </a:p>
      </dgm:t>
    </dgm:pt>
    <dgm:pt modelId="{DD11E279-0C08-8D44-A9E0-95249C9105BF}" type="parTrans" cxnId="{E133FFB6-29ED-BC47-BDD4-4DD24D9BD88C}">
      <dgm:prSet/>
      <dgm:spPr/>
      <dgm:t>
        <a:bodyPr/>
        <a:lstStyle/>
        <a:p>
          <a:endParaRPr lang="en-US"/>
        </a:p>
      </dgm:t>
    </dgm:pt>
    <dgm:pt modelId="{64B7978F-B07F-5A49-B177-1C9E83F51D6B}" type="sibTrans" cxnId="{E133FFB6-29ED-BC47-BDD4-4DD24D9BD88C}">
      <dgm:prSet/>
      <dgm:spPr/>
      <dgm:t>
        <a:bodyPr/>
        <a:lstStyle/>
        <a:p>
          <a:endParaRPr lang="en-US"/>
        </a:p>
      </dgm:t>
    </dgm:pt>
    <dgm:pt modelId="{2D401ADD-207E-3A4F-B627-05A40E3FA76D}">
      <dgm:prSet phldrT="[Text]"/>
      <dgm:spPr/>
      <dgm:t>
        <a:bodyPr/>
        <a:lstStyle/>
        <a:p>
          <a:r>
            <a:rPr lang="en-US" dirty="0"/>
            <a:t>Organizing and Maintaining a Grade Book</a:t>
          </a:r>
        </a:p>
      </dgm:t>
    </dgm:pt>
    <dgm:pt modelId="{05123B0E-6A3E-2F44-A2DF-CDD589C07008}" type="parTrans" cxnId="{4E4833E8-9042-DD47-93C1-F32BDB87F5A0}">
      <dgm:prSet/>
      <dgm:spPr/>
      <dgm:t>
        <a:bodyPr/>
        <a:lstStyle/>
        <a:p>
          <a:endParaRPr lang="en-US"/>
        </a:p>
      </dgm:t>
    </dgm:pt>
    <dgm:pt modelId="{1DC3724E-5057-2D4C-9D82-A54763500E5E}" type="sibTrans" cxnId="{4E4833E8-9042-DD47-93C1-F32BDB87F5A0}">
      <dgm:prSet/>
      <dgm:spPr/>
      <dgm:t>
        <a:bodyPr/>
        <a:lstStyle/>
        <a:p>
          <a:endParaRPr lang="en-US"/>
        </a:p>
      </dgm:t>
    </dgm:pt>
    <dgm:pt modelId="{A73F0504-7DDB-6440-8482-0D21FC42D557}">
      <dgm:prSet phldrT="[Text]"/>
      <dgm:spPr/>
      <dgm:t>
        <a:bodyPr/>
        <a:lstStyle/>
        <a:p>
          <a:r>
            <a:rPr lang="en-US" b="1" dirty="0"/>
            <a:t>Using Assessment Data</a:t>
          </a:r>
        </a:p>
      </dgm:t>
    </dgm:pt>
    <dgm:pt modelId="{34DA6E48-2617-804E-B249-962FF5551375}" type="parTrans" cxnId="{F930A315-5DD6-3B43-8904-1CFD40DB1656}">
      <dgm:prSet/>
      <dgm:spPr/>
      <dgm:t>
        <a:bodyPr/>
        <a:lstStyle/>
        <a:p>
          <a:endParaRPr lang="en-US"/>
        </a:p>
      </dgm:t>
    </dgm:pt>
    <dgm:pt modelId="{AD5E574C-5227-9E42-95FB-039844523C7C}" type="sibTrans" cxnId="{F930A315-5DD6-3B43-8904-1CFD40DB1656}">
      <dgm:prSet/>
      <dgm:spPr/>
      <dgm:t>
        <a:bodyPr/>
        <a:lstStyle/>
        <a:p>
          <a:endParaRPr lang="en-US"/>
        </a:p>
      </dgm:t>
    </dgm:pt>
    <dgm:pt modelId="{0CC96CFF-A613-624A-8EC1-93662EE9F645}">
      <dgm:prSet phldrT="[Text]"/>
      <dgm:spPr/>
      <dgm:t>
        <a:bodyPr/>
        <a:lstStyle/>
        <a:p>
          <a:r>
            <a:rPr lang="en-US" dirty="0"/>
            <a:t>Analyzing Types of Assessment Data Used by Schools, Employers and Postsecondary Institutions</a:t>
          </a:r>
        </a:p>
      </dgm:t>
    </dgm:pt>
    <dgm:pt modelId="{3CCABC3F-8A35-2A4C-A3E1-7100BEAD3EF2}" type="parTrans" cxnId="{754439F7-A877-3441-B256-90CD96708020}">
      <dgm:prSet/>
      <dgm:spPr/>
      <dgm:t>
        <a:bodyPr/>
        <a:lstStyle/>
        <a:p>
          <a:endParaRPr lang="en-US"/>
        </a:p>
      </dgm:t>
    </dgm:pt>
    <dgm:pt modelId="{C58F2F21-CD87-7C49-AE56-C8955D01F37D}" type="sibTrans" cxnId="{754439F7-A877-3441-B256-90CD96708020}">
      <dgm:prSet/>
      <dgm:spPr/>
      <dgm:t>
        <a:bodyPr/>
        <a:lstStyle/>
        <a:p>
          <a:endParaRPr lang="en-US"/>
        </a:p>
      </dgm:t>
    </dgm:pt>
    <dgm:pt modelId="{164D1B6D-7994-D745-8725-6ED6CD4DC9F2}">
      <dgm:prSet phldrT="[Text]"/>
      <dgm:spPr/>
      <dgm:t>
        <a:bodyPr/>
        <a:lstStyle/>
        <a:p>
          <a:r>
            <a:rPr lang="en-US" dirty="0"/>
            <a:t>Using Data to Improve Instruction and Learning</a:t>
          </a:r>
        </a:p>
      </dgm:t>
    </dgm:pt>
    <dgm:pt modelId="{F3A4F534-37D7-1640-97ED-BF0348CBDE13}" type="parTrans" cxnId="{127296AC-0BD2-2540-B488-C53A1DE24600}">
      <dgm:prSet/>
      <dgm:spPr/>
      <dgm:t>
        <a:bodyPr/>
        <a:lstStyle/>
        <a:p>
          <a:endParaRPr lang="en-US"/>
        </a:p>
      </dgm:t>
    </dgm:pt>
    <dgm:pt modelId="{3399753C-938D-924C-B074-AFEC50A1CDD9}" type="sibTrans" cxnId="{127296AC-0BD2-2540-B488-C53A1DE24600}">
      <dgm:prSet/>
      <dgm:spPr/>
      <dgm:t>
        <a:bodyPr/>
        <a:lstStyle/>
        <a:p>
          <a:endParaRPr lang="en-US"/>
        </a:p>
      </dgm:t>
    </dgm:pt>
    <dgm:pt modelId="{D8A22F28-CD70-8447-9B12-C98C53BB4EB8}">
      <dgm:prSet phldrT="[Text]"/>
      <dgm:spPr/>
      <dgm:t>
        <a:bodyPr/>
        <a:lstStyle/>
        <a:p>
          <a:r>
            <a:rPr lang="en-US" dirty="0"/>
            <a:t>Defining the Role of the Teacher in Assessing Student Progress</a:t>
          </a:r>
        </a:p>
      </dgm:t>
    </dgm:pt>
    <dgm:pt modelId="{C5D6AC8C-1E7C-F646-8814-65F3C736E268}" type="sibTrans" cxnId="{68CB52BF-E59D-1045-BA5D-312E4F8173A7}">
      <dgm:prSet/>
      <dgm:spPr/>
      <dgm:t>
        <a:bodyPr/>
        <a:lstStyle/>
        <a:p>
          <a:endParaRPr lang="en-US"/>
        </a:p>
      </dgm:t>
    </dgm:pt>
    <dgm:pt modelId="{840AE8E0-AE8A-2440-A4E1-DF7E8B4D8A7F}" type="parTrans" cxnId="{68CB52BF-E59D-1045-BA5D-312E4F8173A7}">
      <dgm:prSet/>
      <dgm:spPr/>
      <dgm:t>
        <a:bodyPr/>
        <a:lstStyle/>
        <a:p>
          <a:endParaRPr lang="en-US"/>
        </a:p>
      </dgm:t>
    </dgm:pt>
    <dgm:pt modelId="{1252C838-03B1-0D41-A067-2060E11038AC}">
      <dgm:prSet phldrT="[Text]"/>
      <dgm:spPr/>
      <dgm:t>
        <a:bodyPr/>
        <a:lstStyle/>
        <a:p>
          <a:r>
            <a:rPr lang="en-US" dirty="0"/>
            <a:t>Embedding Mathematics in CTE Assessment</a:t>
          </a:r>
        </a:p>
      </dgm:t>
    </dgm:pt>
    <dgm:pt modelId="{20A279C5-1710-6549-864B-D5B2F383EACC}" type="parTrans" cxnId="{5DC18B44-70D3-674D-92E5-2397B8009380}">
      <dgm:prSet/>
      <dgm:spPr/>
      <dgm:t>
        <a:bodyPr/>
        <a:lstStyle/>
        <a:p>
          <a:endParaRPr lang="en-US"/>
        </a:p>
      </dgm:t>
    </dgm:pt>
    <dgm:pt modelId="{D78D1430-553F-FA43-A120-F0F2B3FDED52}" type="sibTrans" cxnId="{5DC18B44-70D3-674D-92E5-2397B8009380}">
      <dgm:prSet/>
      <dgm:spPr/>
      <dgm:t>
        <a:bodyPr/>
        <a:lstStyle/>
        <a:p>
          <a:endParaRPr lang="en-US"/>
        </a:p>
      </dgm:t>
    </dgm:pt>
    <dgm:pt modelId="{20F6448C-B1C7-3C4D-9B96-EFBF3AA391DF}">
      <dgm:prSet phldrT="[Text]"/>
      <dgm:spPr/>
      <dgm:t>
        <a:bodyPr/>
        <a:lstStyle/>
        <a:p>
          <a:r>
            <a:rPr lang="en-US" dirty="0"/>
            <a:t>Using Portfolios to Measure Student Progress Over Time</a:t>
          </a:r>
        </a:p>
      </dgm:t>
    </dgm:pt>
    <dgm:pt modelId="{0CFA14BE-0EE0-C440-BCEE-46B0595423B2}" type="parTrans" cxnId="{2BF9E133-974C-5847-878C-77492C9A2D2A}">
      <dgm:prSet/>
      <dgm:spPr/>
      <dgm:t>
        <a:bodyPr/>
        <a:lstStyle/>
        <a:p>
          <a:endParaRPr lang="en-US"/>
        </a:p>
      </dgm:t>
    </dgm:pt>
    <dgm:pt modelId="{A0FEAA1B-6C5D-F44C-9020-52A4D404717B}" type="sibTrans" cxnId="{2BF9E133-974C-5847-878C-77492C9A2D2A}">
      <dgm:prSet/>
      <dgm:spPr/>
      <dgm:t>
        <a:bodyPr/>
        <a:lstStyle/>
        <a:p>
          <a:endParaRPr lang="en-US"/>
        </a:p>
      </dgm:t>
    </dgm:pt>
    <dgm:pt modelId="{127388AD-6CE5-324F-AA79-147F9A1A4F91}" type="pres">
      <dgm:prSet presAssocID="{56C14F75-0B37-4047-AB71-B50B66CC3E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D021EFF-DD45-7245-8219-3BC751170333}" type="pres">
      <dgm:prSet presAssocID="{881587F8-7F51-FA43-A682-B84C826CBD4B}" presName="root" presStyleCnt="0"/>
      <dgm:spPr/>
    </dgm:pt>
    <dgm:pt modelId="{6E18BE2D-F03F-7747-B3E6-BA15ADD7FF97}" type="pres">
      <dgm:prSet presAssocID="{881587F8-7F51-FA43-A682-B84C826CBD4B}" presName="rootComposite" presStyleCnt="0"/>
      <dgm:spPr/>
    </dgm:pt>
    <dgm:pt modelId="{8A46CEC8-7244-F946-84E3-9D8CEF6D4678}" type="pres">
      <dgm:prSet presAssocID="{881587F8-7F51-FA43-A682-B84C826CBD4B}" presName="rootText" presStyleLbl="node1" presStyleIdx="0" presStyleCnt="4"/>
      <dgm:spPr/>
      <dgm:t>
        <a:bodyPr/>
        <a:lstStyle/>
        <a:p>
          <a:endParaRPr lang="en-US"/>
        </a:p>
      </dgm:t>
    </dgm:pt>
    <dgm:pt modelId="{E775D141-4AF3-434C-8A4C-5974E0989DAC}" type="pres">
      <dgm:prSet presAssocID="{881587F8-7F51-FA43-A682-B84C826CBD4B}" presName="rootConnector" presStyleLbl="node1" presStyleIdx="0" presStyleCnt="4"/>
      <dgm:spPr/>
      <dgm:t>
        <a:bodyPr/>
        <a:lstStyle/>
        <a:p>
          <a:endParaRPr lang="en-US"/>
        </a:p>
      </dgm:t>
    </dgm:pt>
    <dgm:pt modelId="{614635FA-951E-4A49-9267-688B0A875C18}" type="pres">
      <dgm:prSet presAssocID="{881587F8-7F51-FA43-A682-B84C826CBD4B}" presName="childShape" presStyleCnt="0"/>
      <dgm:spPr/>
    </dgm:pt>
    <dgm:pt modelId="{7FA0B1D0-06EC-FF44-8C1E-FD60B29CA076}" type="pres">
      <dgm:prSet presAssocID="{840AE8E0-AE8A-2440-A4E1-DF7E8B4D8A7F}" presName="Name13" presStyleLbl="parChTrans1D2" presStyleIdx="0" presStyleCnt="14"/>
      <dgm:spPr/>
      <dgm:t>
        <a:bodyPr/>
        <a:lstStyle/>
        <a:p>
          <a:endParaRPr lang="en-US"/>
        </a:p>
      </dgm:t>
    </dgm:pt>
    <dgm:pt modelId="{68795EC8-4C98-3B47-A04D-330B2D0CA0E2}" type="pres">
      <dgm:prSet presAssocID="{D8A22F28-CD70-8447-9B12-C98C53BB4EB8}" presName="childText" presStyleLbl="bgAcc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E9C42-5B01-CF48-98B8-382443DEE55C}" type="pres">
      <dgm:prSet presAssocID="{DF82E16B-1F54-364D-8601-B99F05FACD7E}" presName="Name13" presStyleLbl="parChTrans1D2" presStyleIdx="1" presStyleCnt="14"/>
      <dgm:spPr/>
      <dgm:t>
        <a:bodyPr/>
        <a:lstStyle/>
        <a:p>
          <a:endParaRPr lang="en-US"/>
        </a:p>
      </dgm:t>
    </dgm:pt>
    <dgm:pt modelId="{65D602B2-1AC7-684B-A4AA-DBC7279AF934}" type="pres">
      <dgm:prSet presAssocID="{A0AD7B7C-B90C-DE45-9683-EB5930715A94}" presName="childText" presStyleLbl="bgAcc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E8821-88B4-4F49-A1AF-79CE9FDE2280}" type="pres">
      <dgm:prSet presAssocID="{20953CFB-8F3A-2C48-A6EC-A1996CD9EF0D}" presName="Name13" presStyleLbl="parChTrans1D2" presStyleIdx="2" presStyleCnt="14"/>
      <dgm:spPr/>
      <dgm:t>
        <a:bodyPr/>
        <a:lstStyle/>
        <a:p>
          <a:endParaRPr lang="en-US"/>
        </a:p>
      </dgm:t>
    </dgm:pt>
    <dgm:pt modelId="{5458E4D4-502F-FC48-A261-972F825D2071}" type="pres">
      <dgm:prSet presAssocID="{C0BD4AE1-F2F8-2840-883E-C2E355546D67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5ADAF-30D5-174B-897B-8F289513480D}" type="pres">
      <dgm:prSet presAssocID="{510FBE51-657B-8E47-B3B9-76059ACBEC4E}" presName="Name13" presStyleLbl="parChTrans1D2" presStyleIdx="3" presStyleCnt="14"/>
      <dgm:spPr/>
      <dgm:t>
        <a:bodyPr/>
        <a:lstStyle/>
        <a:p>
          <a:endParaRPr lang="en-US"/>
        </a:p>
      </dgm:t>
    </dgm:pt>
    <dgm:pt modelId="{60E9F63C-842A-F943-A619-436C4C5FC8AA}" type="pres">
      <dgm:prSet presAssocID="{A0B6D60E-F46D-214D-9CBF-D8C5EADEA6A9}" presName="childText" presStyleLbl="bgAcc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5C162-F1EF-144F-B4A2-CA13D0D428BE}" type="pres">
      <dgm:prSet presAssocID="{4EDB5467-6010-0E44-A75D-7CCCBBB5DB75}" presName="root" presStyleCnt="0"/>
      <dgm:spPr/>
    </dgm:pt>
    <dgm:pt modelId="{D326FAAD-13FE-6140-B68E-C6BBDD6F0880}" type="pres">
      <dgm:prSet presAssocID="{4EDB5467-6010-0E44-A75D-7CCCBBB5DB75}" presName="rootComposite" presStyleCnt="0"/>
      <dgm:spPr/>
    </dgm:pt>
    <dgm:pt modelId="{615EA355-97D5-824F-AE34-C6E7AD2EA2F2}" type="pres">
      <dgm:prSet presAssocID="{4EDB5467-6010-0E44-A75D-7CCCBBB5DB75}" presName="rootText" presStyleLbl="node1" presStyleIdx="1" presStyleCnt="4"/>
      <dgm:spPr/>
      <dgm:t>
        <a:bodyPr/>
        <a:lstStyle/>
        <a:p>
          <a:endParaRPr lang="en-US"/>
        </a:p>
      </dgm:t>
    </dgm:pt>
    <dgm:pt modelId="{63CB71DC-F849-D547-981E-F37CB4D2EFC4}" type="pres">
      <dgm:prSet presAssocID="{4EDB5467-6010-0E44-A75D-7CCCBBB5DB75}" presName="rootConnector" presStyleLbl="node1" presStyleIdx="1" presStyleCnt="4"/>
      <dgm:spPr/>
      <dgm:t>
        <a:bodyPr/>
        <a:lstStyle/>
        <a:p>
          <a:endParaRPr lang="en-US"/>
        </a:p>
      </dgm:t>
    </dgm:pt>
    <dgm:pt modelId="{D5DAAB89-77B5-524B-B3CD-8FE1881C76BA}" type="pres">
      <dgm:prSet presAssocID="{4EDB5467-6010-0E44-A75D-7CCCBBB5DB75}" presName="childShape" presStyleCnt="0"/>
      <dgm:spPr/>
    </dgm:pt>
    <dgm:pt modelId="{A0A5817B-18C4-0940-A8D5-0218CDC54473}" type="pres">
      <dgm:prSet presAssocID="{07845B50-265B-BB4A-A5D2-DC2ACDCD2B45}" presName="Name13" presStyleLbl="parChTrans1D2" presStyleIdx="4" presStyleCnt="14"/>
      <dgm:spPr/>
      <dgm:t>
        <a:bodyPr/>
        <a:lstStyle/>
        <a:p>
          <a:endParaRPr lang="en-US"/>
        </a:p>
      </dgm:t>
    </dgm:pt>
    <dgm:pt modelId="{4438C322-7C55-B145-9ADB-CB62C02B9CD2}" type="pres">
      <dgm:prSet presAssocID="{FCDBAE2D-722A-634A-88A3-9C28FA552B03}" presName="childText" presStyleLbl="bgAcc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98410-B152-704F-8D1E-11669798E28B}" type="pres">
      <dgm:prSet presAssocID="{0F373357-0CFF-F646-92F1-DBDF1814D161}" presName="Name13" presStyleLbl="parChTrans1D2" presStyleIdx="5" presStyleCnt="14"/>
      <dgm:spPr/>
      <dgm:t>
        <a:bodyPr/>
        <a:lstStyle/>
        <a:p>
          <a:endParaRPr lang="en-US"/>
        </a:p>
      </dgm:t>
    </dgm:pt>
    <dgm:pt modelId="{DA110F3C-C40C-DC47-978C-92CF1E6C481C}" type="pres">
      <dgm:prSet presAssocID="{6337B77A-4BD2-0242-B68C-F05E514262F3}" presName="childText" presStyleLbl="bgAcc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0FE3D-2A23-DE4B-861A-CC88832CA39D}" type="pres">
      <dgm:prSet presAssocID="{F5CAA8D1-C917-8B4D-BA37-860CA7601883}" presName="Name13" presStyleLbl="parChTrans1D2" presStyleIdx="6" presStyleCnt="14"/>
      <dgm:spPr/>
      <dgm:t>
        <a:bodyPr/>
        <a:lstStyle/>
        <a:p>
          <a:endParaRPr lang="en-US"/>
        </a:p>
      </dgm:t>
    </dgm:pt>
    <dgm:pt modelId="{7BD3A745-D25F-8F48-BDD3-4315FF105003}" type="pres">
      <dgm:prSet presAssocID="{615140D7-61B6-3646-B79B-3C1CFC0896D2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4790B-725B-A54E-9500-EF85BE16EEB9}" type="pres">
      <dgm:prSet presAssocID="{20A279C5-1710-6549-864B-D5B2F383EACC}" presName="Name13" presStyleLbl="parChTrans1D2" presStyleIdx="7" presStyleCnt="14"/>
      <dgm:spPr/>
      <dgm:t>
        <a:bodyPr/>
        <a:lstStyle/>
        <a:p>
          <a:endParaRPr lang="en-US"/>
        </a:p>
      </dgm:t>
    </dgm:pt>
    <dgm:pt modelId="{36AAC0DD-1D3E-5F41-A60F-F2F149EFD470}" type="pres">
      <dgm:prSet presAssocID="{1252C838-03B1-0D41-A067-2060E11038AC}" presName="childText" presStyleLbl="bgAcc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4EF0F-E28D-194A-8A79-83B41CFC87BD}" type="pres">
      <dgm:prSet presAssocID="{0CFA14BE-0EE0-C440-BCEE-46B0595423B2}" presName="Name13" presStyleLbl="parChTrans1D2" presStyleIdx="8" presStyleCnt="14"/>
      <dgm:spPr/>
      <dgm:t>
        <a:bodyPr/>
        <a:lstStyle/>
        <a:p>
          <a:endParaRPr lang="en-US"/>
        </a:p>
      </dgm:t>
    </dgm:pt>
    <dgm:pt modelId="{6AE25B13-229C-384D-8DC6-68A72817BC2F}" type="pres">
      <dgm:prSet presAssocID="{20F6448C-B1C7-3C4D-9B96-EFBF3AA391DF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5E9D9-937A-0E40-905D-391D60A4598F}" type="pres">
      <dgm:prSet presAssocID="{35A9E300-2ADF-9E44-8B49-B1A9F89CF05F}" presName="root" presStyleCnt="0"/>
      <dgm:spPr/>
    </dgm:pt>
    <dgm:pt modelId="{5081702A-61CB-744E-A4ED-7937390B8B93}" type="pres">
      <dgm:prSet presAssocID="{35A9E300-2ADF-9E44-8B49-B1A9F89CF05F}" presName="rootComposite" presStyleCnt="0"/>
      <dgm:spPr/>
    </dgm:pt>
    <dgm:pt modelId="{404A9D85-8FBA-8D47-9CBD-791D0DEBE18D}" type="pres">
      <dgm:prSet presAssocID="{35A9E300-2ADF-9E44-8B49-B1A9F89CF05F}" presName="rootText" presStyleLbl="node1" presStyleIdx="2" presStyleCnt="4"/>
      <dgm:spPr/>
      <dgm:t>
        <a:bodyPr/>
        <a:lstStyle/>
        <a:p>
          <a:endParaRPr lang="en-US"/>
        </a:p>
      </dgm:t>
    </dgm:pt>
    <dgm:pt modelId="{E521CA34-9B98-D04B-905B-62282301C70F}" type="pres">
      <dgm:prSet presAssocID="{35A9E300-2ADF-9E44-8B49-B1A9F89CF05F}" presName="rootConnector" presStyleLbl="node1" presStyleIdx="2" presStyleCnt="4"/>
      <dgm:spPr/>
      <dgm:t>
        <a:bodyPr/>
        <a:lstStyle/>
        <a:p>
          <a:endParaRPr lang="en-US"/>
        </a:p>
      </dgm:t>
    </dgm:pt>
    <dgm:pt modelId="{A89A74EE-668E-DC42-AD52-2993E82D8FFA}" type="pres">
      <dgm:prSet presAssocID="{35A9E300-2ADF-9E44-8B49-B1A9F89CF05F}" presName="childShape" presStyleCnt="0"/>
      <dgm:spPr/>
    </dgm:pt>
    <dgm:pt modelId="{D04158D9-2281-3849-A6D9-2ABE6BC5D3FC}" type="pres">
      <dgm:prSet presAssocID="{66FF9C46-5566-2748-84E9-2CFC424FF723}" presName="Name13" presStyleLbl="parChTrans1D2" presStyleIdx="9" presStyleCnt="14"/>
      <dgm:spPr/>
      <dgm:t>
        <a:bodyPr/>
        <a:lstStyle/>
        <a:p>
          <a:endParaRPr lang="en-US"/>
        </a:p>
      </dgm:t>
    </dgm:pt>
    <dgm:pt modelId="{F0834938-7D1A-8B46-B0C6-BB0EF8245F83}" type="pres">
      <dgm:prSet presAssocID="{5BD70E85-4136-1345-96D2-27F19333D548}" presName="childText" presStyleLbl="bgAcc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8D343C-DEF3-1241-A26E-AF5D267DEB09}" type="pres">
      <dgm:prSet presAssocID="{DD11E279-0C08-8D44-A9E0-95249C9105BF}" presName="Name13" presStyleLbl="parChTrans1D2" presStyleIdx="10" presStyleCnt="14"/>
      <dgm:spPr/>
      <dgm:t>
        <a:bodyPr/>
        <a:lstStyle/>
        <a:p>
          <a:endParaRPr lang="en-US"/>
        </a:p>
      </dgm:t>
    </dgm:pt>
    <dgm:pt modelId="{72643467-77AD-BC4D-A7D6-0BE0C4BF9857}" type="pres">
      <dgm:prSet presAssocID="{2B8B7313-26D2-7045-84E4-C586008B0567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F0414-E969-9244-B2F6-F44FCFB548FD}" type="pres">
      <dgm:prSet presAssocID="{05123B0E-6A3E-2F44-A2DF-CDD589C07008}" presName="Name13" presStyleLbl="parChTrans1D2" presStyleIdx="11" presStyleCnt="14"/>
      <dgm:spPr/>
      <dgm:t>
        <a:bodyPr/>
        <a:lstStyle/>
        <a:p>
          <a:endParaRPr lang="en-US"/>
        </a:p>
      </dgm:t>
    </dgm:pt>
    <dgm:pt modelId="{B7B8371C-5BDC-A647-93F0-E1D9E67BB20F}" type="pres">
      <dgm:prSet presAssocID="{2D401ADD-207E-3A4F-B627-05A40E3FA76D}" presName="childText" presStyleLbl="bgAcc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272CA-B370-584F-B80F-606AEB82183D}" type="pres">
      <dgm:prSet presAssocID="{A73F0504-7DDB-6440-8482-0D21FC42D557}" presName="root" presStyleCnt="0"/>
      <dgm:spPr/>
    </dgm:pt>
    <dgm:pt modelId="{692FE932-5321-D44C-9D6A-7ECC64319C61}" type="pres">
      <dgm:prSet presAssocID="{A73F0504-7DDB-6440-8482-0D21FC42D557}" presName="rootComposite" presStyleCnt="0"/>
      <dgm:spPr/>
    </dgm:pt>
    <dgm:pt modelId="{CBCF014C-64A1-0D40-AA13-0A81158EA769}" type="pres">
      <dgm:prSet presAssocID="{A73F0504-7DDB-6440-8482-0D21FC42D557}" presName="rootText" presStyleLbl="node1" presStyleIdx="3" presStyleCnt="4"/>
      <dgm:spPr/>
      <dgm:t>
        <a:bodyPr/>
        <a:lstStyle/>
        <a:p>
          <a:endParaRPr lang="en-US"/>
        </a:p>
      </dgm:t>
    </dgm:pt>
    <dgm:pt modelId="{EF581548-C20A-2F4F-B7FB-48D8E8567D88}" type="pres">
      <dgm:prSet presAssocID="{A73F0504-7DDB-6440-8482-0D21FC42D557}" presName="rootConnector" presStyleLbl="node1" presStyleIdx="3" presStyleCnt="4"/>
      <dgm:spPr/>
      <dgm:t>
        <a:bodyPr/>
        <a:lstStyle/>
        <a:p>
          <a:endParaRPr lang="en-US"/>
        </a:p>
      </dgm:t>
    </dgm:pt>
    <dgm:pt modelId="{651F8842-E149-D743-AE8B-D05551DF2550}" type="pres">
      <dgm:prSet presAssocID="{A73F0504-7DDB-6440-8482-0D21FC42D557}" presName="childShape" presStyleCnt="0"/>
      <dgm:spPr/>
    </dgm:pt>
    <dgm:pt modelId="{AB42C997-DF90-5F49-B03C-537AE6F79B9B}" type="pres">
      <dgm:prSet presAssocID="{3CCABC3F-8A35-2A4C-A3E1-7100BEAD3EF2}" presName="Name13" presStyleLbl="parChTrans1D2" presStyleIdx="12" presStyleCnt="14"/>
      <dgm:spPr/>
      <dgm:t>
        <a:bodyPr/>
        <a:lstStyle/>
        <a:p>
          <a:endParaRPr lang="en-US"/>
        </a:p>
      </dgm:t>
    </dgm:pt>
    <dgm:pt modelId="{A6A9DF6C-71C4-A643-9AE5-87D8BEF9CD70}" type="pres">
      <dgm:prSet presAssocID="{0CC96CFF-A613-624A-8EC1-93662EE9F645}" presName="childText" presStyleLbl="bgAcc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1D743-0A2A-974C-A3C5-1A62062A5B50}" type="pres">
      <dgm:prSet presAssocID="{F3A4F534-37D7-1640-97ED-BF0348CBDE13}" presName="Name13" presStyleLbl="parChTrans1D2" presStyleIdx="13" presStyleCnt="14"/>
      <dgm:spPr/>
      <dgm:t>
        <a:bodyPr/>
        <a:lstStyle/>
        <a:p>
          <a:endParaRPr lang="en-US"/>
        </a:p>
      </dgm:t>
    </dgm:pt>
    <dgm:pt modelId="{DB613D3C-F328-5A4F-A0F2-0D3BDB0ED934}" type="pres">
      <dgm:prSet presAssocID="{164D1B6D-7994-D745-8725-6ED6CD4DC9F2}" presName="childText" presStyleLbl="bgAcc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C18B44-70D3-674D-92E5-2397B8009380}" srcId="{4EDB5467-6010-0E44-A75D-7CCCBBB5DB75}" destId="{1252C838-03B1-0D41-A067-2060E11038AC}" srcOrd="3" destOrd="0" parTransId="{20A279C5-1710-6549-864B-D5B2F383EACC}" sibTransId="{D78D1430-553F-FA43-A120-F0F2B3FDED52}"/>
    <dgm:cxn modelId="{0A4C8DA5-9DA1-514B-890F-0CB2C873A962}" type="presOf" srcId="{881587F8-7F51-FA43-A682-B84C826CBD4B}" destId="{8A46CEC8-7244-F946-84E3-9D8CEF6D4678}" srcOrd="0" destOrd="0" presId="urn:microsoft.com/office/officeart/2005/8/layout/hierarchy3"/>
    <dgm:cxn modelId="{826AE0A8-D965-D448-8EFC-D12BFE9F12CB}" srcId="{35A9E300-2ADF-9E44-8B49-B1A9F89CF05F}" destId="{5BD70E85-4136-1345-96D2-27F19333D548}" srcOrd="0" destOrd="0" parTransId="{66FF9C46-5566-2748-84E9-2CFC424FF723}" sibTransId="{3E313DB7-4A5D-494B-8E87-D7A9F953283A}"/>
    <dgm:cxn modelId="{F9B2243F-32AA-8B4E-B8F3-1B4BAC685F55}" type="presOf" srcId="{35A9E300-2ADF-9E44-8B49-B1A9F89CF05F}" destId="{404A9D85-8FBA-8D47-9CBD-791D0DEBE18D}" srcOrd="0" destOrd="0" presId="urn:microsoft.com/office/officeart/2005/8/layout/hierarchy3"/>
    <dgm:cxn modelId="{050CBCBF-1C3C-4B49-99CD-EAB8AC2FDA71}" type="presOf" srcId="{4EDB5467-6010-0E44-A75D-7CCCBBB5DB75}" destId="{63CB71DC-F849-D547-981E-F37CB4D2EFC4}" srcOrd="1" destOrd="0" presId="urn:microsoft.com/office/officeart/2005/8/layout/hierarchy3"/>
    <dgm:cxn modelId="{E133FFB6-29ED-BC47-BDD4-4DD24D9BD88C}" srcId="{35A9E300-2ADF-9E44-8B49-B1A9F89CF05F}" destId="{2B8B7313-26D2-7045-84E4-C586008B0567}" srcOrd="1" destOrd="0" parTransId="{DD11E279-0C08-8D44-A9E0-95249C9105BF}" sibTransId="{64B7978F-B07F-5A49-B177-1C9E83F51D6B}"/>
    <dgm:cxn modelId="{E4719D36-6325-A043-B5C0-3A01ECD305F8}" type="presOf" srcId="{D8A22F28-CD70-8447-9B12-C98C53BB4EB8}" destId="{68795EC8-4C98-3B47-A04D-330B2D0CA0E2}" srcOrd="0" destOrd="0" presId="urn:microsoft.com/office/officeart/2005/8/layout/hierarchy3"/>
    <dgm:cxn modelId="{36AD3291-F098-F344-BA22-C999895F49AF}" type="presOf" srcId="{FCDBAE2D-722A-634A-88A3-9C28FA552B03}" destId="{4438C322-7C55-B145-9ADB-CB62C02B9CD2}" srcOrd="0" destOrd="0" presId="urn:microsoft.com/office/officeart/2005/8/layout/hierarchy3"/>
    <dgm:cxn modelId="{53EDAE58-A6A3-A640-A14C-02B3DDE670C8}" type="presOf" srcId="{5BD70E85-4136-1345-96D2-27F19333D548}" destId="{F0834938-7D1A-8B46-B0C6-BB0EF8245F83}" srcOrd="0" destOrd="0" presId="urn:microsoft.com/office/officeart/2005/8/layout/hierarchy3"/>
    <dgm:cxn modelId="{7583835C-3269-FF40-8CAA-D26C85D243A5}" type="presOf" srcId="{DF82E16B-1F54-364D-8601-B99F05FACD7E}" destId="{A7BE9C42-5B01-CF48-98B8-382443DEE55C}" srcOrd="0" destOrd="0" presId="urn:microsoft.com/office/officeart/2005/8/layout/hierarchy3"/>
    <dgm:cxn modelId="{5DA86A85-B8F3-B948-B13D-F0243193B6C9}" type="presOf" srcId="{0CC96CFF-A613-624A-8EC1-93662EE9F645}" destId="{A6A9DF6C-71C4-A643-9AE5-87D8BEF9CD70}" srcOrd="0" destOrd="0" presId="urn:microsoft.com/office/officeart/2005/8/layout/hierarchy3"/>
    <dgm:cxn modelId="{CF531C6D-CE86-CA4D-ACB7-86D219D67397}" type="presOf" srcId="{0CFA14BE-0EE0-C440-BCEE-46B0595423B2}" destId="{F424EF0F-E28D-194A-8A79-83B41CFC87BD}" srcOrd="0" destOrd="0" presId="urn:microsoft.com/office/officeart/2005/8/layout/hierarchy3"/>
    <dgm:cxn modelId="{FA78AFBB-B2F6-E943-AB4C-03B09073D89B}" srcId="{56C14F75-0B37-4047-AB71-B50B66CC3E69}" destId="{881587F8-7F51-FA43-A682-B84C826CBD4B}" srcOrd="0" destOrd="0" parTransId="{4103078B-AE6B-A04A-BF2C-592ED80CC64B}" sibTransId="{FA3D9F2E-9C3B-1648-9680-12E3697D67F8}"/>
    <dgm:cxn modelId="{70BA6150-76FB-4B4B-97F8-77A37C973F24}" type="presOf" srcId="{20A279C5-1710-6549-864B-D5B2F383EACC}" destId="{1AE4790B-725B-A54E-9500-EF85BE16EEB9}" srcOrd="0" destOrd="0" presId="urn:microsoft.com/office/officeart/2005/8/layout/hierarchy3"/>
    <dgm:cxn modelId="{F01E1E1E-8923-C94D-A9BD-BAD7D76D1953}" srcId="{4EDB5467-6010-0E44-A75D-7CCCBBB5DB75}" destId="{6337B77A-4BD2-0242-B68C-F05E514262F3}" srcOrd="1" destOrd="0" parTransId="{0F373357-0CFF-F646-92F1-DBDF1814D161}" sibTransId="{FE3D923A-F29C-9B4F-8801-148026EA1C08}"/>
    <dgm:cxn modelId="{87B5489D-373A-E748-9A30-5D5DA6013485}" type="presOf" srcId="{07845B50-265B-BB4A-A5D2-DC2ACDCD2B45}" destId="{A0A5817B-18C4-0940-A8D5-0218CDC54473}" srcOrd="0" destOrd="0" presId="urn:microsoft.com/office/officeart/2005/8/layout/hierarchy3"/>
    <dgm:cxn modelId="{1B484446-2A5F-3B4C-A1F1-2F8B4BC7239B}" type="presOf" srcId="{35A9E300-2ADF-9E44-8B49-B1A9F89CF05F}" destId="{E521CA34-9B98-D04B-905B-62282301C70F}" srcOrd="1" destOrd="0" presId="urn:microsoft.com/office/officeart/2005/8/layout/hierarchy3"/>
    <dgm:cxn modelId="{D826C667-2785-864D-897B-D51E1FE023E1}" type="presOf" srcId="{A73F0504-7DDB-6440-8482-0D21FC42D557}" destId="{CBCF014C-64A1-0D40-AA13-0A81158EA769}" srcOrd="0" destOrd="0" presId="urn:microsoft.com/office/officeart/2005/8/layout/hierarchy3"/>
    <dgm:cxn modelId="{A52D3B2A-0A76-5B49-92EF-5B411CD4CE51}" type="presOf" srcId="{2B8B7313-26D2-7045-84E4-C586008B0567}" destId="{72643467-77AD-BC4D-A7D6-0BE0C4BF9857}" srcOrd="0" destOrd="0" presId="urn:microsoft.com/office/officeart/2005/8/layout/hierarchy3"/>
    <dgm:cxn modelId="{2E22D6AE-7874-9943-B4E5-CE176528261E}" type="presOf" srcId="{20953CFB-8F3A-2C48-A6EC-A1996CD9EF0D}" destId="{52AE8821-88B4-4F49-A1AF-79CE9FDE2280}" srcOrd="0" destOrd="0" presId="urn:microsoft.com/office/officeart/2005/8/layout/hierarchy3"/>
    <dgm:cxn modelId="{B1DF17C3-8972-184C-8C30-245575AC59E3}" type="presOf" srcId="{3CCABC3F-8A35-2A4C-A3E1-7100BEAD3EF2}" destId="{AB42C997-DF90-5F49-B03C-537AE6F79B9B}" srcOrd="0" destOrd="0" presId="urn:microsoft.com/office/officeart/2005/8/layout/hierarchy3"/>
    <dgm:cxn modelId="{DD1C5429-1730-F040-B30E-EB18C54F23FF}" type="presOf" srcId="{66FF9C46-5566-2748-84E9-2CFC424FF723}" destId="{D04158D9-2281-3849-A6D9-2ABE6BC5D3FC}" srcOrd="0" destOrd="0" presId="urn:microsoft.com/office/officeart/2005/8/layout/hierarchy3"/>
    <dgm:cxn modelId="{9502872C-0807-6848-92F7-3CF1AC04ED4F}" type="presOf" srcId="{164D1B6D-7994-D745-8725-6ED6CD4DC9F2}" destId="{DB613D3C-F328-5A4F-A0F2-0D3BDB0ED934}" srcOrd="0" destOrd="0" presId="urn:microsoft.com/office/officeart/2005/8/layout/hierarchy3"/>
    <dgm:cxn modelId="{F930A315-5DD6-3B43-8904-1CFD40DB1656}" srcId="{56C14F75-0B37-4047-AB71-B50B66CC3E69}" destId="{A73F0504-7DDB-6440-8482-0D21FC42D557}" srcOrd="3" destOrd="0" parTransId="{34DA6E48-2617-804E-B249-962FF5551375}" sibTransId="{AD5E574C-5227-9E42-95FB-039844523C7C}"/>
    <dgm:cxn modelId="{4E4833E8-9042-DD47-93C1-F32BDB87F5A0}" srcId="{35A9E300-2ADF-9E44-8B49-B1A9F89CF05F}" destId="{2D401ADD-207E-3A4F-B627-05A40E3FA76D}" srcOrd="2" destOrd="0" parTransId="{05123B0E-6A3E-2F44-A2DF-CDD589C07008}" sibTransId="{1DC3724E-5057-2D4C-9D82-A54763500E5E}"/>
    <dgm:cxn modelId="{254E7F60-CE11-8C45-A2E8-20D6F90F1F59}" type="presOf" srcId="{56C14F75-0B37-4047-AB71-B50B66CC3E69}" destId="{127388AD-6CE5-324F-AA79-147F9A1A4F91}" srcOrd="0" destOrd="0" presId="urn:microsoft.com/office/officeart/2005/8/layout/hierarchy3"/>
    <dgm:cxn modelId="{903C09AA-3EA5-C84F-B97D-18098BF15305}" type="presOf" srcId="{DD11E279-0C08-8D44-A9E0-95249C9105BF}" destId="{848D343C-DEF3-1241-A26E-AF5D267DEB09}" srcOrd="0" destOrd="0" presId="urn:microsoft.com/office/officeart/2005/8/layout/hierarchy3"/>
    <dgm:cxn modelId="{6B7EA360-CE8C-8D4F-A159-37587D52B725}" type="presOf" srcId="{881587F8-7F51-FA43-A682-B84C826CBD4B}" destId="{E775D141-4AF3-434C-8A4C-5974E0989DAC}" srcOrd="1" destOrd="0" presId="urn:microsoft.com/office/officeart/2005/8/layout/hierarchy3"/>
    <dgm:cxn modelId="{34CCABEB-86C4-0C49-A960-3B89F4C0FCEA}" srcId="{4EDB5467-6010-0E44-A75D-7CCCBBB5DB75}" destId="{FCDBAE2D-722A-634A-88A3-9C28FA552B03}" srcOrd="0" destOrd="0" parTransId="{07845B50-265B-BB4A-A5D2-DC2ACDCD2B45}" sibTransId="{30840D3E-C8A6-344D-BC9E-7D7150193771}"/>
    <dgm:cxn modelId="{0118490A-47A1-AD4B-B407-A526945C211E}" type="presOf" srcId="{F5CAA8D1-C917-8B4D-BA37-860CA7601883}" destId="{B010FE3D-2A23-DE4B-861A-CC88832CA39D}" srcOrd="0" destOrd="0" presId="urn:microsoft.com/office/officeart/2005/8/layout/hierarchy3"/>
    <dgm:cxn modelId="{C38B6B10-64BE-B042-86E9-02DFAC6EC96D}" srcId="{4EDB5467-6010-0E44-A75D-7CCCBBB5DB75}" destId="{615140D7-61B6-3646-B79B-3C1CFC0896D2}" srcOrd="2" destOrd="0" parTransId="{F5CAA8D1-C917-8B4D-BA37-860CA7601883}" sibTransId="{04DE07CD-4DAD-1142-B9D7-DA8DC8ABD911}"/>
    <dgm:cxn modelId="{EDBBDEA6-1413-7842-9D67-73E3ED41B3DE}" type="presOf" srcId="{510FBE51-657B-8E47-B3B9-76059ACBEC4E}" destId="{BF85ADAF-30D5-174B-897B-8F289513480D}" srcOrd="0" destOrd="0" presId="urn:microsoft.com/office/officeart/2005/8/layout/hierarchy3"/>
    <dgm:cxn modelId="{68CB52BF-E59D-1045-BA5D-312E4F8173A7}" srcId="{881587F8-7F51-FA43-A682-B84C826CBD4B}" destId="{D8A22F28-CD70-8447-9B12-C98C53BB4EB8}" srcOrd="0" destOrd="0" parTransId="{840AE8E0-AE8A-2440-A4E1-DF7E8B4D8A7F}" sibTransId="{C5D6AC8C-1E7C-F646-8814-65F3C736E268}"/>
    <dgm:cxn modelId="{1AC5F129-90BF-A645-9026-A5E6327DE840}" type="presOf" srcId="{0F373357-0CFF-F646-92F1-DBDF1814D161}" destId="{05698410-B152-704F-8D1E-11669798E28B}" srcOrd="0" destOrd="0" presId="urn:microsoft.com/office/officeart/2005/8/layout/hierarchy3"/>
    <dgm:cxn modelId="{D6A967AF-3F2D-904F-935D-BEC1734E42B0}" srcId="{56C14F75-0B37-4047-AB71-B50B66CC3E69}" destId="{35A9E300-2ADF-9E44-8B49-B1A9F89CF05F}" srcOrd="2" destOrd="0" parTransId="{CC31C9F6-2154-2949-8011-FD4B2CC1B9BC}" sibTransId="{57F47B40-7D32-EB4E-AF31-55690E1272B2}"/>
    <dgm:cxn modelId="{5CD3586A-D5E1-7D45-84AB-2C33F1AA6C09}" srcId="{881587F8-7F51-FA43-A682-B84C826CBD4B}" destId="{A0B6D60E-F46D-214D-9CBF-D8C5EADEA6A9}" srcOrd="3" destOrd="0" parTransId="{510FBE51-657B-8E47-B3B9-76059ACBEC4E}" sibTransId="{33F6709E-028D-5F40-98F7-F2AE93228B89}"/>
    <dgm:cxn modelId="{FB54DF3E-28D0-BC46-AC80-A42225489FEF}" type="presOf" srcId="{A73F0504-7DDB-6440-8482-0D21FC42D557}" destId="{EF581548-C20A-2F4F-B7FB-48D8E8567D88}" srcOrd="1" destOrd="0" presId="urn:microsoft.com/office/officeart/2005/8/layout/hierarchy3"/>
    <dgm:cxn modelId="{3AB9D965-76CC-0B47-9E05-A20574DFC301}" type="presOf" srcId="{2D401ADD-207E-3A4F-B627-05A40E3FA76D}" destId="{B7B8371C-5BDC-A647-93F0-E1D9E67BB20F}" srcOrd="0" destOrd="0" presId="urn:microsoft.com/office/officeart/2005/8/layout/hierarchy3"/>
    <dgm:cxn modelId="{046916DA-5C96-4E44-A93B-23A1EEDBF711}" type="presOf" srcId="{615140D7-61B6-3646-B79B-3C1CFC0896D2}" destId="{7BD3A745-D25F-8F48-BDD3-4315FF105003}" srcOrd="0" destOrd="0" presId="urn:microsoft.com/office/officeart/2005/8/layout/hierarchy3"/>
    <dgm:cxn modelId="{741C1961-8E64-DD46-A89C-FC137107D8D6}" type="presOf" srcId="{4EDB5467-6010-0E44-A75D-7CCCBBB5DB75}" destId="{615EA355-97D5-824F-AE34-C6E7AD2EA2F2}" srcOrd="0" destOrd="0" presId="urn:microsoft.com/office/officeart/2005/8/layout/hierarchy3"/>
    <dgm:cxn modelId="{BEDE7810-B7CF-3C40-B31E-9B92BF84CE94}" type="presOf" srcId="{C0BD4AE1-F2F8-2840-883E-C2E355546D67}" destId="{5458E4D4-502F-FC48-A261-972F825D2071}" srcOrd="0" destOrd="0" presId="urn:microsoft.com/office/officeart/2005/8/layout/hierarchy3"/>
    <dgm:cxn modelId="{20DDC8BA-4023-274F-B4EE-5AA6786BDC7C}" type="presOf" srcId="{20F6448C-B1C7-3C4D-9B96-EFBF3AA391DF}" destId="{6AE25B13-229C-384D-8DC6-68A72817BC2F}" srcOrd="0" destOrd="0" presId="urn:microsoft.com/office/officeart/2005/8/layout/hierarchy3"/>
    <dgm:cxn modelId="{42DEC632-3406-BB47-8D7A-A33621C2E2FE}" type="presOf" srcId="{05123B0E-6A3E-2F44-A2DF-CDD589C07008}" destId="{EE7F0414-E969-9244-B2F6-F44FCFB548FD}" srcOrd="0" destOrd="0" presId="urn:microsoft.com/office/officeart/2005/8/layout/hierarchy3"/>
    <dgm:cxn modelId="{072896B1-377D-E74D-9F5A-11B722C274E4}" srcId="{881587F8-7F51-FA43-A682-B84C826CBD4B}" destId="{A0AD7B7C-B90C-DE45-9683-EB5930715A94}" srcOrd="1" destOrd="0" parTransId="{DF82E16B-1F54-364D-8601-B99F05FACD7E}" sibTransId="{9317E1D2-F06F-774D-BA9A-5A6BB32DFF07}"/>
    <dgm:cxn modelId="{22220B41-0C8C-C941-B0C8-0B3D8AC8ED72}" type="presOf" srcId="{1252C838-03B1-0D41-A067-2060E11038AC}" destId="{36AAC0DD-1D3E-5F41-A60F-F2F149EFD470}" srcOrd="0" destOrd="0" presId="urn:microsoft.com/office/officeart/2005/8/layout/hierarchy3"/>
    <dgm:cxn modelId="{1640003B-711E-2D4A-BF83-9308D606BEC0}" type="presOf" srcId="{840AE8E0-AE8A-2440-A4E1-DF7E8B4D8A7F}" destId="{7FA0B1D0-06EC-FF44-8C1E-FD60B29CA076}" srcOrd="0" destOrd="0" presId="urn:microsoft.com/office/officeart/2005/8/layout/hierarchy3"/>
    <dgm:cxn modelId="{95FE41A5-9BCA-B140-AEB4-38D4D2D78118}" type="presOf" srcId="{A0B6D60E-F46D-214D-9CBF-D8C5EADEA6A9}" destId="{60E9F63C-842A-F943-A619-436C4C5FC8AA}" srcOrd="0" destOrd="0" presId="urn:microsoft.com/office/officeart/2005/8/layout/hierarchy3"/>
    <dgm:cxn modelId="{CDC432D7-B88C-0543-97EA-98900573A66F}" srcId="{56C14F75-0B37-4047-AB71-B50B66CC3E69}" destId="{4EDB5467-6010-0E44-A75D-7CCCBBB5DB75}" srcOrd="1" destOrd="0" parTransId="{C3FC9016-1CCD-2F48-98E8-0D7968E0648E}" sibTransId="{3722C7B3-CD73-0B40-BAF3-315F4D5CE0C6}"/>
    <dgm:cxn modelId="{754439F7-A877-3441-B256-90CD96708020}" srcId="{A73F0504-7DDB-6440-8482-0D21FC42D557}" destId="{0CC96CFF-A613-624A-8EC1-93662EE9F645}" srcOrd="0" destOrd="0" parTransId="{3CCABC3F-8A35-2A4C-A3E1-7100BEAD3EF2}" sibTransId="{C58F2F21-CD87-7C49-AE56-C8955D01F37D}"/>
    <dgm:cxn modelId="{2BF9E133-974C-5847-878C-77492C9A2D2A}" srcId="{4EDB5467-6010-0E44-A75D-7CCCBBB5DB75}" destId="{20F6448C-B1C7-3C4D-9B96-EFBF3AA391DF}" srcOrd="4" destOrd="0" parTransId="{0CFA14BE-0EE0-C440-BCEE-46B0595423B2}" sibTransId="{A0FEAA1B-6C5D-F44C-9020-52A4D404717B}"/>
    <dgm:cxn modelId="{1D665C29-BC4C-EE41-92EA-B7950EF257CA}" srcId="{881587F8-7F51-FA43-A682-B84C826CBD4B}" destId="{C0BD4AE1-F2F8-2840-883E-C2E355546D67}" srcOrd="2" destOrd="0" parTransId="{20953CFB-8F3A-2C48-A6EC-A1996CD9EF0D}" sibTransId="{ED427CD2-8E91-8A45-BA41-0E37AE09DF17}"/>
    <dgm:cxn modelId="{5DF037B2-5821-B74F-9DB7-69DF1D8784A7}" type="presOf" srcId="{6337B77A-4BD2-0242-B68C-F05E514262F3}" destId="{DA110F3C-C40C-DC47-978C-92CF1E6C481C}" srcOrd="0" destOrd="0" presId="urn:microsoft.com/office/officeart/2005/8/layout/hierarchy3"/>
    <dgm:cxn modelId="{E1D17753-C35C-8348-B5B3-3E1494DC3EBB}" type="presOf" srcId="{A0AD7B7C-B90C-DE45-9683-EB5930715A94}" destId="{65D602B2-1AC7-684B-A4AA-DBC7279AF934}" srcOrd="0" destOrd="0" presId="urn:microsoft.com/office/officeart/2005/8/layout/hierarchy3"/>
    <dgm:cxn modelId="{75602B0E-CCD8-D945-BF58-B41805481787}" type="presOf" srcId="{F3A4F534-37D7-1640-97ED-BF0348CBDE13}" destId="{11D1D743-0A2A-974C-A3C5-1A62062A5B50}" srcOrd="0" destOrd="0" presId="urn:microsoft.com/office/officeart/2005/8/layout/hierarchy3"/>
    <dgm:cxn modelId="{127296AC-0BD2-2540-B488-C53A1DE24600}" srcId="{A73F0504-7DDB-6440-8482-0D21FC42D557}" destId="{164D1B6D-7994-D745-8725-6ED6CD4DC9F2}" srcOrd="1" destOrd="0" parTransId="{F3A4F534-37D7-1640-97ED-BF0348CBDE13}" sibTransId="{3399753C-938D-924C-B074-AFEC50A1CDD9}"/>
    <dgm:cxn modelId="{FB21DD53-32B6-084F-8E5B-73D0F9819867}" type="presParOf" srcId="{127388AD-6CE5-324F-AA79-147F9A1A4F91}" destId="{BD021EFF-DD45-7245-8219-3BC751170333}" srcOrd="0" destOrd="0" presId="urn:microsoft.com/office/officeart/2005/8/layout/hierarchy3"/>
    <dgm:cxn modelId="{56C8F2B6-586B-334F-BE94-6D9BFCBF9773}" type="presParOf" srcId="{BD021EFF-DD45-7245-8219-3BC751170333}" destId="{6E18BE2D-F03F-7747-B3E6-BA15ADD7FF97}" srcOrd="0" destOrd="0" presId="urn:microsoft.com/office/officeart/2005/8/layout/hierarchy3"/>
    <dgm:cxn modelId="{C86C2D85-7D42-B14F-9AEC-F2F09D13C80D}" type="presParOf" srcId="{6E18BE2D-F03F-7747-B3E6-BA15ADD7FF97}" destId="{8A46CEC8-7244-F946-84E3-9D8CEF6D4678}" srcOrd="0" destOrd="0" presId="urn:microsoft.com/office/officeart/2005/8/layout/hierarchy3"/>
    <dgm:cxn modelId="{4F2261EF-35E8-5F42-9854-7C2250D9B3D5}" type="presParOf" srcId="{6E18BE2D-F03F-7747-B3E6-BA15ADD7FF97}" destId="{E775D141-4AF3-434C-8A4C-5974E0989DAC}" srcOrd="1" destOrd="0" presId="urn:microsoft.com/office/officeart/2005/8/layout/hierarchy3"/>
    <dgm:cxn modelId="{7E36108F-78DB-F241-9CDB-ADB606FBDF0A}" type="presParOf" srcId="{BD021EFF-DD45-7245-8219-3BC751170333}" destId="{614635FA-951E-4A49-9267-688B0A875C18}" srcOrd="1" destOrd="0" presId="urn:microsoft.com/office/officeart/2005/8/layout/hierarchy3"/>
    <dgm:cxn modelId="{F5C2CC39-7DEA-7D43-A089-8AAB1F2381D5}" type="presParOf" srcId="{614635FA-951E-4A49-9267-688B0A875C18}" destId="{7FA0B1D0-06EC-FF44-8C1E-FD60B29CA076}" srcOrd="0" destOrd="0" presId="urn:microsoft.com/office/officeart/2005/8/layout/hierarchy3"/>
    <dgm:cxn modelId="{E19970C2-4AD7-C74C-AD39-4DDCCEE6BC6C}" type="presParOf" srcId="{614635FA-951E-4A49-9267-688B0A875C18}" destId="{68795EC8-4C98-3B47-A04D-330B2D0CA0E2}" srcOrd="1" destOrd="0" presId="urn:microsoft.com/office/officeart/2005/8/layout/hierarchy3"/>
    <dgm:cxn modelId="{B70E4550-C285-E746-9D77-AD8D8BBD10F8}" type="presParOf" srcId="{614635FA-951E-4A49-9267-688B0A875C18}" destId="{A7BE9C42-5B01-CF48-98B8-382443DEE55C}" srcOrd="2" destOrd="0" presId="urn:microsoft.com/office/officeart/2005/8/layout/hierarchy3"/>
    <dgm:cxn modelId="{51F94DB7-DDC1-D247-84F4-8EB41FEC572D}" type="presParOf" srcId="{614635FA-951E-4A49-9267-688B0A875C18}" destId="{65D602B2-1AC7-684B-A4AA-DBC7279AF934}" srcOrd="3" destOrd="0" presId="urn:microsoft.com/office/officeart/2005/8/layout/hierarchy3"/>
    <dgm:cxn modelId="{15F62111-E453-4149-B3BD-D03E3F584C34}" type="presParOf" srcId="{614635FA-951E-4A49-9267-688B0A875C18}" destId="{52AE8821-88B4-4F49-A1AF-79CE9FDE2280}" srcOrd="4" destOrd="0" presId="urn:microsoft.com/office/officeart/2005/8/layout/hierarchy3"/>
    <dgm:cxn modelId="{E012989D-06DE-4649-B7EE-254BFC52F669}" type="presParOf" srcId="{614635FA-951E-4A49-9267-688B0A875C18}" destId="{5458E4D4-502F-FC48-A261-972F825D2071}" srcOrd="5" destOrd="0" presId="urn:microsoft.com/office/officeart/2005/8/layout/hierarchy3"/>
    <dgm:cxn modelId="{52912901-D85D-8443-8DDA-12711DECCD82}" type="presParOf" srcId="{614635FA-951E-4A49-9267-688B0A875C18}" destId="{BF85ADAF-30D5-174B-897B-8F289513480D}" srcOrd="6" destOrd="0" presId="urn:microsoft.com/office/officeart/2005/8/layout/hierarchy3"/>
    <dgm:cxn modelId="{70D6C238-974B-FE47-B562-20D95E4489F5}" type="presParOf" srcId="{614635FA-951E-4A49-9267-688B0A875C18}" destId="{60E9F63C-842A-F943-A619-436C4C5FC8AA}" srcOrd="7" destOrd="0" presId="urn:microsoft.com/office/officeart/2005/8/layout/hierarchy3"/>
    <dgm:cxn modelId="{773C42FE-40C7-C546-9665-352F1A74E81F}" type="presParOf" srcId="{127388AD-6CE5-324F-AA79-147F9A1A4F91}" destId="{D105C162-F1EF-144F-B4A2-CA13D0D428BE}" srcOrd="1" destOrd="0" presId="urn:microsoft.com/office/officeart/2005/8/layout/hierarchy3"/>
    <dgm:cxn modelId="{C2560499-16AF-454F-94F6-EA98369A71A7}" type="presParOf" srcId="{D105C162-F1EF-144F-B4A2-CA13D0D428BE}" destId="{D326FAAD-13FE-6140-B68E-C6BBDD6F0880}" srcOrd="0" destOrd="0" presId="urn:microsoft.com/office/officeart/2005/8/layout/hierarchy3"/>
    <dgm:cxn modelId="{A8E0175E-E061-E64E-9B68-F118CAB10A59}" type="presParOf" srcId="{D326FAAD-13FE-6140-B68E-C6BBDD6F0880}" destId="{615EA355-97D5-824F-AE34-C6E7AD2EA2F2}" srcOrd="0" destOrd="0" presId="urn:microsoft.com/office/officeart/2005/8/layout/hierarchy3"/>
    <dgm:cxn modelId="{76BBED4A-EF68-1040-88EE-36EB8DF7EBF3}" type="presParOf" srcId="{D326FAAD-13FE-6140-B68E-C6BBDD6F0880}" destId="{63CB71DC-F849-D547-981E-F37CB4D2EFC4}" srcOrd="1" destOrd="0" presId="urn:microsoft.com/office/officeart/2005/8/layout/hierarchy3"/>
    <dgm:cxn modelId="{EE5CB490-4E51-F84F-A24E-F50E45D1B8D8}" type="presParOf" srcId="{D105C162-F1EF-144F-B4A2-CA13D0D428BE}" destId="{D5DAAB89-77B5-524B-B3CD-8FE1881C76BA}" srcOrd="1" destOrd="0" presId="urn:microsoft.com/office/officeart/2005/8/layout/hierarchy3"/>
    <dgm:cxn modelId="{2EAB0006-83DA-F94D-A4FE-32B2DEDC3D75}" type="presParOf" srcId="{D5DAAB89-77B5-524B-B3CD-8FE1881C76BA}" destId="{A0A5817B-18C4-0940-A8D5-0218CDC54473}" srcOrd="0" destOrd="0" presId="urn:microsoft.com/office/officeart/2005/8/layout/hierarchy3"/>
    <dgm:cxn modelId="{D163CC9C-460D-2845-AB00-316606DD755C}" type="presParOf" srcId="{D5DAAB89-77B5-524B-B3CD-8FE1881C76BA}" destId="{4438C322-7C55-B145-9ADB-CB62C02B9CD2}" srcOrd="1" destOrd="0" presId="urn:microsoft.com/office/officeart/2005/8/layout/hierarchy3"/>
    <dgm:cxn modelId="{05A52460-2EBC-FB4E-89B9-32622A5B02B8}" type="presParOf" srcId="{D5DAAB89-77B5-524B-B3CD-8FE1881C76BA}" destId="{05698410-B152-704F-8D1E-11669798E28B}" srcOrd="2" destOrd="0" presId="urn:microsoft.com/office/officeart/2005/8/layout/hierarchy3"/>
    <dgm:cxn modelId="{5BBC1FDA-768D-2C42-9C06-3C73C723E66C}" type="presParOf" srcId="{D5DAAB89-77B5-524B-B3CD-8FE1881C76BA}" destId="{DA110F3C-C40C-DC47-978C-92CF1E6C481C}" srcOrd="3" destOrd="0" presId="urn:microsoft.com/office/officeart/2005/8/layout/hierarchy3"/>
    <dgm:cxn modelId="{CF1381CD-808C-BD4D-8465-7F6C636DD681}" type="presParOf" srcId="{D5DAAB89-77B5-524B-B3CD-8FE1881C76BA}" destId="{B010FE3D-2A23-DE4B-861A-CC88832CA39D}" srcOrd="4" destOrd="0" presId="urn:microsoft.com/office/officeart/2005/8/layout/hierarchy3"/>
    <dgm:cxn modelId="{B67C868E-D8A7-7140-B9BB-172E36A88ED1}" type="presParOf" srcId="{D5DAAB89-77B5-524B-B3CD-8FE1881C76BA}" destId="{7BD3A745-D25F-8F48-BDD3-4315FF105003}" srcOrd="5" destOrd="0" presId="urn:microsoft.com/office/officeart/2005/8/layout/hierarchy3"/>
    <dgm:cxn modelId="{27322429-F29C-6E46-A3E8-7669E7E6DE5E}" type="presParOf" srcId="{D5DAAB89-77B5-524B-B3CD-8FE1881C76BA}" destId="{1AE4790B-725B-A54E-9500-EF85BE16EEB9}" srcOrd="6" destOrd="0" presId="urn:microsoft.com/office/officeart/2005/8/layout/hierarchy3"/>
    <dgm:cxn modelId="{ADFB3FDE-52FA-F442-A8D4-43653C99023A}" type="presParOf" srcId="{D5DAAB89-77B5-524B-B3CD-8FE1881C76BA}" destId="{36AAC0DD-1D3E-5F41-A60F-F2F149EFD470}" srcOrd="7" destOrd="0" presId="urn:microsoft.com/office/officeart/2005/8/layout/hierarchy3"/>
    <dgm:cxn modelId="{5C5DE16C-CF7E-D440-A72B-783E8A7D2CDE}" type="presParOf" srcId="{D5DAAB89-77B5-524B-B3CD-8FE1881C76BA}" destId="{F424EF0F-E28D-194A-8A79-83B41CFC87BD}" srcOrd="8" destOrd="0" presId="urn:microsoft.com/office/officeart/2005/8/layout/hierarchy3"/>
    <dgm:cxn modelId="{D712F436-1B76-8F4D-ADA0-1F8F57687EBE}" type="presParOf" srcId="{D5DAAB89-77B5-524B-B3CD-8FE1881C76BA}" destId="{6AE25B13-229C-384D-8DC6-68A72817BC2F}" srcOrd="9" destOrd="0" presId="urn:microsoft.com/office/officeart/2005/8/layout/hierarchy3"/>
    <dgm:cxn modelId="{0804DE41-EF89-114B-813E-5AD57ED2DAF5}" type="presParOf" srcId="{127388AD-6CE5-324F-AA79-147F9A1A4F91}" destId="{4255E9D9-937A-0E40-905D-391D60A4598F}" srcOrd="2" destOrd="0" presId="urn:microsoft.com/office/officeart/2005/8/layout/hierarchy3"/>
    <dgm:cxn modelId="{17870B35-1C10-5E4A-B2F3-3B699E637827}" type="presParOf" srcId="{4255E9D9-937A-0E40-905D-391D60A4598F}" destId="{5081702A-61CB-744E-A4ED-7937390B8B93}" srcOrd="0" destOrd="0" presId="urn:microsoft.com/office/officeart/2005/8/layout/hierarchy3"/>
    <dgm:cxn modelId="{1B27726A-FDEF-854A-8A17-638D86224F37}" type="presParOf" srcId="{5081702A-61CB-744E-A4ED-7937390B8B93}" destId="{404A9D85-8FBA-8D47-9CBD-791D0DEBE18D}" srcOrd="0" destOrd="0" presId="urn:microsoft.com/office/officeart/2005/8/layout/hierarchy3"/>
    <dgm:cxn modelId="{7B914127-AD87-7741-A639-D5292444F6B8}" type="presParOf" srcId="{5081702A-61CB-744E-A4ED-7937390B8B93}" destId="{E521CA34-9B98-D04B-905B-62282301C70F}" srcOrd="1" destOrd="0" presId="urn:microsoft.com/office/officeart/2005/8/layout/hierarchy3"/>
    <dgm:cxn modelId="{2F3D7A7F-4FAC-924F-9E98-94D2FF10A4C5}" type="presParOf" srcId="{4255E9D9-937A-0E40-905D-391D60A4598F}" destId="{A89A74EE-668E-DC42-AD52-2993E82D8FFA}" srcOrd="1" destOrd="0" presId="urn:microsoft.com/office/officeart/2005/8/layout/hierarchy3"/>
    <dgm:cxn modelId="{B814E71A-CA61-7749-8B09-39D6AB32F655}" type="presParOf" srcId="{A89A74EE-668E-DC42-AD52-2993E82D8FFA}" destId="{D04158D9-2281-3849-A6D9-2ABE6BC5D3FC}" srcOrd="0" destOrd="0" presId="urn:microsoft.com/office/officeart/2005/8/layout/hierarchy3"/>
    <dgm:cxn modelId="{44AAFAEA-B3D3-C444-A989-463D5EE3F8F4}" type="presParOf" srcId="{A89A74EE-668E-DC42-AD52-2993E82D8FFA}" destId="{F0834938-7D1A-8B46-B0C6-BB0EF8245F83}" srcOrd="1" destOrd="0" presId="urn:microsoft.com/office/officeart/2005/8/layout/hierarchy3"/>
    <dgm:cxn modelId="{0AB790DF-07A8-2341-85DE-8AA07EED07E9}" type="presParOf" srcId="{A89A74EE-668E-DC42-AD52-2993E82D8FFA}" destId="{848D343C-DEF3-1241-A26E-AF5D267DEB09}" srcOrd="2" destOrd="0" presId="urn:microsoft.com/office/officeart/2005/8/layout/hierarchy3"/>
    <dgm:cxn modelId="{AED4A7B5-78D3-4C41-84C4-0E5823B7C9D6}" type="presParOf" srcId="{A89A74EE-668E-DC42-AD52-2993E82D8FFA}" destId="{72643467-77AD-BC4D-A7D6-0BE0C4BF9857}" srcOrd="3" destOrd="0" presId="urn:microsoft.com/office/officeart/2005/8/layout/hierarchy3"/>
    <dgm:cxn modelId="{B29F51F8-6C80-8D4B-AFD8-FD24E4EEFD4C}" type="presParOf" srcId="{A89A74EE-668E-DC42-AD52-2993E82D8FFA}" destId="{EE7F0414-E969-9244-B2F6-F44FCFB548FD}" srcOrd="4" destOrd="0" presId="urn:microsoft.com/office/officeart/2005/8/layout/hierarchy3"/>
    <dgm:cxn modelId="{3E3C456A-6350-7144-9641-E5656E03CAF4}" type="presParOf" srcId="{A89A74EE-668E-DC42-AD52-2993E82D8FFA}" destId="{B7B8371C-5BDC-A647-93F0-E1D9E67BB20F}" srcOrd="5" destOrd="0" presId="urn:microsoft.com/office/officeart/2005/8/layout/hierarchy3"/>
    <dgm:cxn modelId="{A24736E6-2665-5A4D-A1A0-90EBEAFB114D}" type="presParOf" srcId="{127388AD-6CE5-324F-AA79-147F9A1A4F91}" destId="{FEE272CA-B370-584F-B80F-606AEB82183D}" srcOrd="3" destOrd="0" presId="urn:microsoft.com/office/officeart/2005/8/layout/hierarchy3"/>
    <dgm:cxn modelId="{AE754EEF-8A38-2647-B936-7A364AD12345}" type="presParOf" srcId="{FEE272CA-B370-584F-B80F-606AEB82183D}" destId="{692FE932-5321-D44C-9D6A-7ECC64319C61}" srcOrd="0" destOrd="0" presId="urn:microsoft.com/office/officeart/2005/8/layout/hierarchy3"/>
    <dgm:cxn modelId="{F5058343-582F-3A46-8199-762C7A3AD923}" type="presParOf" srcId="{692FE932-5321-D44C-9D6A-7ECC64319C61}" destId="{CBCF014C-64A1-0D40-AA13-0A81158EA769}" srcOrd="0" destOrd="0" presId="urn:microsoft.com/office/officeart/2005/8/layout/hierarchy3"/>
    <dgm:cxn modelId="{53A17D6B-69E6-BB44-B5B1-CD7C9F908962}" type="presParOf" srcId="{692FE932-5321-D44C-9D6A-7ECC64319C61}" destId="{EF581548-C20A-2F4F-B7FB-48D8E8567D88}" srcOrd="1" destOrd="0" presId="urn:microsoft.com/office/officeart/2005/8/layout/hierarchy3"/>
    <dgm:cxn modelId="{BD277FEB-F92C-3E47-BEA4-8F1205B1CCF4}" type="presParOf" srcId="{FEE272CA-B370-584F-B80F-606AEB82183D}" destId="{651F8842-E149-D743-AE8B-D05551DF2550}" srcOrd="1" destOrd="0" presId="urn:microsoft.com/office/officeart/2005/8/layout/hierarchy3"/>
    <dgm:cxn modelId="{2ABDEEA1-4941-3E4F-A69F-EF17464EB306}" type="presParOf" srcId="{651F8842-E149-D743-AE8B-D05551DF2550}" destId="{AB42C997-DF90-5F49-B03C-537AE6F79B9B}" srcOrd="0" destOrd="0" presId="urn:microsoft.com/office/officeart/2005/8/layout/hierarchy3"/>
    <dgm:cxn modelId="{16C6B370-C8F7-BE43-9A3F-099A6597FED7}" type="presParOf" srcId="{651F8842-E149-D743-AE8B-D05551DF2550}" destId="{A6A9DF6C-71C4-A643-9AE5-87D8BEF9CD70}" srcOrd="1" destOrd="0" presId="urn:microsoft.com/office/officeart/2005/8/layout/hierarchy3"/>
    <dgm:cxn modelId="{9ACD5C5C-D382-0042-831F-46DFC9ED4614}" type="presParOf" srcId="{651F8842-E149-D743-AE8B-D05551DF2550}" destId="{11D1D743-0A2A-974C-A3C5-1A62062A5B50}" srcOrd="2" destOrd="0" presId="urn:microsoft.com/office/officeart/2005/8/layout/hierarchy3"/>
    <dgm:cxn modelId="{C2D57D44-A770-E049-8A38-9A093A093D43}" type="presParOf" srcId="{651F8842-E149-D743-AE8B-D05551DF2550}" destId="{DB613D3C-F328-5A4F-A0F2-0D3BDB0ED93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A31E1F-A6E2-A747-826E-BC79B67B9ECF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82CE6-3085-5446-A8A5-9BF7D27695E4}">
      <dgm:prSet phldrT="[Text]"/>
      <dgm:spPr/>
      <dgm:t>
        <a:bodyPr/>
        <a:lstStyle/>
        <a:p>
          <a:r>
            <a:rPr lang="en-US" b="1" dirty="0"/>
            <a:t>Setting the Stage for Effective Classroom Management</a:t>
          </a:r>
        </a:p>
      </dgm:t>
    </dgm:pt>
    <dgm:pt modelId="{6A79ABFA-88DB-914C-885A-2FBC56082C26}" type="parTrans" cxnId="{F7D1FBF7-BF94-4247-8889-81EC21D34A86}">
      <dgm:prSet/>
      <dgm:spPr/>
      <dgm:t>
        <a:bodyPr/>
        <a:lstStyle/>
        <a:p>
          <a:endParaRPr lang="en-US"/>
        </a:p>
      </dgm:t>
    </dgm:pt>
    <dgm:pt modelId="{1FF8AE27-FF0C-BB4F-9293-66F8EA60F4E1}" type="sibTrans" cxnId="{F7D1FBF7-BF94-4247-8889-81EC21D34A86}">
      <dgm:prSet/>
      <dgm:spPr/>
      <dgm:t>
        <a:bodyPr/>
        <a:lstStyle/>
        <a:p>
          <a:endParaRPr lang="en-US"/>
        </a:p>
      </dgm:t>
    </dgm:pt>
    <dgm:pt modelId="{ABDF03D1-9D3C-2C4E-B673-99D2B5657C55}">
      <dgm:prSet phldrT="[Text]"/>
      <dgm:spPr/>
      <dgm:t>
        <a:bodyPr/>
        <a:lstStyle/>
        <a:p>
          <a:r>
            <a:rPr lang="en-US" dirty="0"/>
            <a:t>Establishing the Importance of Effective Classroom Management</a:t>
          </a:r>
        </a:p>
      </dgm:t>
    </dgm:pt>
    <dgm:pt modelId="{752DA907-8865-6E49-9D76-682FE89C95FB}" type="parTrans" cxnId="{8D216D4F-ABF7-AD4B-8865-E5E6E2227452}">
      <dgm:prSet/>
      <dgm:spPr/>
      <dgm:t>
        <a:bodyPr/>
        <a:lstStyle/>
        <a:p>
          <a:endParaRPr lang="en-US"/>
        </a:p>
      </dgm:t>
    </dgm:pt>
    <dgm:pt modelId="{830E426F-AA0F-314D-912A-57674971A70F}" type="sibTrans" cxnId="{8D216D4F-ABF7-AD4B-8865-E5E6E2227452}">
      <dgm:prSet/>
      <dgm:spPr/>
      <dgm:t>
        <a:bodyPr/>
        <a:lstStyle/>
        <a:p>
          <a:endParaRPr lang="en-US"/>
        </a:p>
      </dgm:t>
    </dgm:pt>
    <dgm:pt modelId="{F9EBF691-27B0-C747-A4F5-833D096F9A28}">
      <dgm:prSet phldrT="[Text]"/>
      <dgm:spPr/>
      <dgm:t>
        <a:bodyPr/>
        <a:lstStyle/>
        <a:p>
          <a:r>
            <a:rPr lang="en-US" b="1" dirty="0"/>
            <a:t>Creating a Motivating, Personalized Learning Environment</a:t>
          </a:r>
        </a:p>
      </dgm:t>
    </dgm:pt>
    <dgm:pt modelId="{6DDCC3E4-E489-694E-B09B-2F21D9C6BDA5}" type="parTrans" cxnId="{F40AC75A-55C9-1F41-BC1B-CEA0A317E891}">
      <dgm:prSet/>
      <dgm:spPr/>
      <dgm:t>
        <a:bodyPr/>
        <a:lstStyle/>
        <a:p>
          <a:endParaRPr lang="en-US"/>
        </a:p>
      </dgm:t>
    </dgm:pt>
    <dgm:pt modelId="{B5862887-AB73-2C42-8C77-B720BCCC7906}" type="sibTrans" cxnId="{F40AC75A-55C9-1F41-BC1B-CEA0A317E891}">
      <dgm:prSet/>
      <dgm:spPr/>
      <dgm:t>
        <a:bodyPr/>
        <a:lstStyle/>
        <a:p>
          <a:endParaRPr lang="en-US"/>
        </a:p>
      </dgm:t>
    </dgm:pt>
    <dgm:pt modelId="{85544CD9-3F29-2F4F-8E45-ADEC6E852DAE}">
      <dgm:prSet phldrT="[Text]"/>
      <dgm:spPr/>
      <dgm:t>
        <a:bodyPr/>
        <a:lstStyle/>
        <a:p>
          <a:r>
            <a:rPr lang="en-US" b="1" dirty="0"/>
            <a:t>Supporting Student Success</a:t>
          </a:r>
        </a:p>
      </dgm:t>
    </dgm:pt>
    <dgm:pt modelId="{EA731743-C216-1C46-82AE-0E6364C6C222}" type="parTrans" cxnId="{00BC5B52-FD97-1E45-BBA9-E459060C399D}">
      <dgm:prSet/>
      <dgm:spPr/>
      <dgm:t>
        <a:bodyPr/>
        <a:lstStyle/>
        <a:p>
          <a:endParaRPr lang="en-US"/>
        </a:p>
      </dgm:t>
    </dgm:pt>
    <dgm:pt modelId="{7E538BAE-1775-034C-8968-868C716F1FF6}" type="sibTrans" cxnId="{00BC5B52-FD97-1E45-BBA9-E459060C399D}">
      <dgm:prSet/>
      <dgm:spPr/>
      <dgm:t>
        <a:bodyPr/>
        <a:lstStyle/>
        <a:p>
          <a:endParaRPr lang="en-US"/>
        </a:p>
      </dgm:t>
    </dgm:pt>
    <dgm:pt modelId="{B5D28D16-5174-D744-AA68-3675917D558D}">
      <dgm:prSet phldrT="[Text]"/>
      <dgm:spPr/>
      <dgm:t>
        <a:bodyPr/>
        <a:lstStyle/>
        <a:p>
          <a:r>
            <a:rPr lang="en-US" dirty="0"/>
            <a:t>Working with Parents</a:t>
          </a:r>
        </a:p>
      </dgm:t>
    </dgm:pt>
    <dgm:pt modelId="{0C8AAA6F-5717-FF4D-BDDB-7EFF199BA76C}" type="parTrans" cxnId="{ACC9F62F-D63B-3C4A-83BC-5B282DA91734}">
      <dgm:prSet/>
      <dgm:spPr/>
      <dgm:t>
        <a:bodyPr/>
        <a:lstStyle/>
        <a:p>
          <a:endParaRPr lang="en-US"/>
        </a:p>
      </dgm:t>
    </dgm:pt>
    <dgm:pt modelId="{0804C79D-5E09-2340-A12A-10894A9414FD}" type="sibTrans" cxnId="{ACC9F62F-D63B-3C4A-83BC-5B282DA91734}">
      <dgm:prSet/>
      <dgm:spPr/>
      <dgm:t>
        <a:bodyPr/>
        <a:lstStyle/>
        <a:p>
          <a:endParaRPr lang="en-US"/>
        </a:p>
      </dgm:t>
    </dgm:pt>
    <dgm:pt modelId="{AAA4C8BD-963C-4E45-8B4A-27E55FB34DD4}">
      <dgm:prSet phldrT="[Text]"/>
      <dgm:spPr/>
      <dgm:t>
        <a:bodyPr/>
        <a:lstStyle/>
        <a:p>
          <a:r>
            <a:rPr lang="en-US" dirty="0"/>
            <a:t>Integrating Career/Technical Student Organizations</a:t>
          </a:r>
        </a:p>
      </dgm:t>
    </dgm:pt>
    <dgm:pt modelId="{0158B3B4-CC9F-F343-BB40-56807AA5FB4B}" type="parTrans" cxnId="{59484E23-C3B2-CB44-8662-2F6F73853E9E}">
      <dgm:prSet/>
      <dgm:spPr/>
      <dgm:t>
        <a:bodyPr/>
        <a:lstStyle/>
        <a:p>
          <a:endParaRPr lang="en-US"/>
        </a:p>
      </dgm:t>
    </dgm:pt>
    <dgm:pt modelId="{7E06D7FC-55CF-4145-9194-C2DA8417F9E4}" type="sibTrans" cxnId="{59484E23-C3B2-CB44-8662-2F6F73853E9E}">
      <dgm:prSet/>
      <dgm:spPr/>
      <dgm:t>
        <a:bodyPr/>
        <a:lstStyle/>
        <a:p>
          <a:endParaRPr lang="en-US"/>
        </a:p>
      </dgm:t>
    </dgm:pt>
    <dgm:pt modelId="{437C55B7-87B4-824D-B655-EFD1D60AD0F4}">
      <dgm:prSet phldrT="[Text]"/>
      <dgm:spPr/>
      <dgm:t>
        <a:bodyPr/>
        <a:lstStyle/>
        <a:p>
          <a:r>
            <a:rPr lang="en-US" dirty="0"/>
            <a:t>Designing Organized and Motivating Classroom and Lab Space</a:t>
          </a:r>
        </a:p>
      </dgm:t>
    </dgm:pt>
    <dgm:pt modelId="{9AE6DC02-D15C-534F-B46B-CAEE20AF5474}" type="parTrans" cxnId="{15080CEF-2800-4543-ADFA-9F32CF0BA123}">
      <dgm:prSet/>
      <dgm:spPr/>
      <dgm:t>
        <a:bodyPr/>
        <a:lstStyle/>
        <a:p>
          <a:endParaRPr lang="en-US"/>
        </a:p>
      </dgm:t>
    </dgm:pt>
    <dgm:pt modelId="{733D4A54-14C3-1441-B580-CD80EC236EE3}" type="sibTrans" cxnId="{15080CEF-2800-4543-ADFA-9F32CF0BA123}">
      <dgm:prSet/>
      <dgm:spPr/>
      <dgm:t>
        <a:bodyPr/>
        <a:lstStyle/>
        <a:p>
          <a:endParaRPr lang="en-US"/>
        </a:p>
      </dgm:t>
    </dgm:pt>
    <dgm:pt modelId="{3A9F2132-536B-C74C-B1B4-A9B79D24F943}">
      <dgm:prSet phldrT="[Text]"/>
      <dgm:spPr/>
      <dgm:t>
        <a:bodyPr/>
        <a:lstStyle/>
        <a:p>
          <a:r>
            <a:rPr lang="en-US" dirty="0"/>
            <a:t>Managing and Monitoring Lab Space</a:t>
          </a:r>
        </a:p>
      </dgm:t>
    </dgm:pt>
    <dgm:pt modelId="{AAA0D4D2-155A-D641-BA0F-115D6D04779A}" type="parTrans" cxnId="{F5CDFE50-9F84-0B4E-8E50-1D536D9232C2}">
      <dgm:prSet/>
      <dgm:spPr/>
      <dgm:t>
        <a:bodyPr/>
        <a:lstStyle/>
        <a:p>
          <a:endParaRPr lang="en-US"/>
        </a:p>
      </dgm:t>
    </dgm:pt>
    <dgm:pt modelId="{C10DA550-C792-3948-8AD3-15416143C21C}" type="sibTrans" cxnId="{F5CDFE50-9F84-0B4E-8E50-1D536D9232C2}">
      <dgm:prSet/>
      <dgm:spPr/>
      <dgm:t>
        <a:bodyPr/>
        <a:lstStyle/>
        <a:p>
          <a:endParaRPr lang="en-US"/>
        </a:p>
      </dgm:t>
    </dgm:pt>
    <dgm:pt modelId="{FD7A493F-D934-8D43-90DF-A22CDD8F862B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Beginning the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School Year</a:t>
          </a:r>
        </a:p>
      </dgm:t>
    </dgm:pt>
    <dgm:pt modelId="{C7094AC1-0A17-7D4E-8BB6-695004D320F0}" type="parTrans" cxnId="{251B9211-AB2B-144D-9F1D-8BA954331D60}">
      <dgm:prSet/>
      <dgm:spPr/>
      <dgm:t>
        <a:bodyPr/>
        <a:lstStyle/>
        <a:p>
          <a:endParaRPr lang="en-US"/>
        </a:p>
      </dgm:t>
    </dgm:pt>
    <dgm:pt modelId="{DCD3C289-7CD5-AA4B-90B6-86F7E2A3DF45}" type="sibTrans" cxnId="{251B9211-AB2B-144D-9F1D-8BA954331D60}">
      <dgm:prSet/>
      <dgm:spPr/>
      <dgm:t>
        <a:bodyPr/>
        <a:lstStyle/>
        <a:p>
          <a:endParaRPr lang="en-US"/>
        </a:p>
      </dgm:t>
    </dgm:pt>
    <dgm:pt modelId="{A0766265-B281-4842-A4CF-3A0A12686217}">
      <dgm:prSet phldrT="[Text]"/>
      <dgm:spPr/>
      <dgm:t>
        <a:bodyPr/>
        <a:lstStyle/>
        <a:p>
          <a:r>
            <a:rPr lang="en-US" dirty="0"/>
            <a:t>Getting to Know Students Well</a:t>
          </a:r>
        </a:p>
      </dgm:t>
    </dgm:pt>
    <dgm:pt modelId="{415B7BC7-E26C-1E43-B632-CE30026AC0E4}" type="parTrans" cxnId="{17AE4155-88F1-DD47-9B0C-54EBAB5F1CD2}">
      <dgm:prSet/>
      <dgm:spPr/>
      <dgm:t>
        <a:bodyPr/>
        <a:lstStyle/>
        <a:p>
          <a:endParaRPr lang="en-US"/>
        </a:p>
      </dgm:t>
    </dgm:pt>
    <dgm:pt modelId="{7DC1CFBA-E07F-8A4A-B568-1801F5C4BAF7}" type="sibTrans" cxnId="{17AE4155-88F1-DD47-9B0C-54EBAB5F1CD2}">
      <dgm:prSet/>
      <dgm:spPr/>
      <dgm:t>
        <a:bodyPr/>
        <a:lstStyle/>
        <a:p>
          <a:endParaRPr lang="en-US"/>
        </a:p>
      </dgm:t>
    </dgm:pt>
    <dgm:pt modelId="{F426010C-E675-6942-BAB7-E72F5394660A}">
      <dgm:prSet phldrT="[Text]"/>
      <dgm:spPr/>
      <dgm:t>
        <a:bodyPr/>
        <a:lstStyle/>
        <a:p>
          <a:r>
            <a:rPr lang="en-US" dirty="0"/>
            <a:t>Motivating Students to Do Well</a:t>
          </a:r>
        </a:p>
      </dgm:t>
    </dgm:pt>
    <dgm:pt modelId="{1DF79E91-F5EA-1F4C-8D19-6E590DBFF32B}" type="parTrans" cxnId="{F444D851-4467-2342-B062-8BD9C3444B56}">
      <dgm:prSet/>
      <dgm:spPr/>
      <dgm:t>
        <a:bodyPr/>
        <a:lstStyle/>
        <a:p>
          <a:endParaRPr lang="en-US"/>
        </a:p>
      </dgm:t>
    </dgm:pt>
    <dgm:pt modelId="{021254A7-4C2E-9848-9BB7-64289599A1B2}" type="sibTrans" cxnId="{F444D851-4467-2342-B062-8BD9C3444B56}">
      <dgm:prSet/>
      <dgm:spPr/>
      <dgm:t>
        <a:bodyPr/>
        <a:lstStyle/>
        <a:p>
          <a:endParaRPr lang="en-US"/>
        </a:p>
      </dgm:t>
    </dgm:pt>
    <dgm:pt modelId="{5B533648-4BB2-B145-973C-DF95C3E1420A}">
      <dgm:prSet phldrT="[Text]"/>
      <dgm:spPr/>
      <dgm:t>
        <a:bodyPr/>
        <a:lstStyle/>
        <a:p>
          <a:r>
            <a:rPr lang="en-US" dirty="0"/>
            <a:t>Establishing Classroom Rules</a:t>
          </a:r>
        </a:p>
      </dgm:t>
    </dgm:pt>
    <dgm:pt modelId="{E0FB6AE3-A1D4-DA4D-93B9-C67C68E7C074}" type="parTrans" cxnId="{D59B65B9-03CE-0744-B5DF-5151474FD499}">
      <dgm:prSet/>
      <dgm:spPr/>
      <dgm:t>
        <a:bodyPr/>
        <a:lstStyle/>
        <a:p>
          <a:endParaRPr lang="en-US"/>
        </a:p>
      </dgm:t>
    </dgm:pt>
    <dgm:pt modelId="{EEC7CCF5-079C-7C41-8A23-19FBCB956A5D}" type="sibTrans" cxnId="{D59B65B9-03CE-0744-B5DF-5151474FD499}">
      <dgm:prSet/>
      <dgm:spPr/>
      <dgm:t>
        <a:bodyPr/>
        <a:lstStyle/>
        <a:p>
          <a:endParaRPr lang="en-US"/>
        </a:p>
      </dgm:t>
    </dgm:pt>
    <dgm:pt modelId="{168C0BF4-CF54-1F47-9B75-A6726E827534}">
      <dgm:prSet phldrT="[Text]"/>
      <dgm:spPr/>
      <dgm:t>
        <a:bodyPr/>
        <a:lstStyle/>
        <a:p>
          <a:r>
            <a:rPr lang="en-US" dirty="0"/>
            <a:t>Implementing Classroom Procedures</a:t>
          </a:r>
        </a:p>
      </dgm:t>
    </dgm:pt>
    <dgm:pt modelId="{9E0D30A4-0CE2-A342-9B97-33969E4B1072}" type="parTrans" cxnId="{21A7CEEB-F70C-0448-A3BD-8BCC24E2DF4A}">
      <dgm:prSet/>
      <dgm:spPr/>
      <dgm:t>
        <a:bodyPr/>
        <a:lstStyle/>
        <a:p>
          <a:endParaRPr lang="en-US"/>
        </a:p>
      </dgm:t>
    </dgm:pt>
    <dgm:pt modelId="{7A23E584-8786-F44E-9079-5AD8E2EEE5A7}" type="sibTrans" cxnId="{21A7CEEB-F70C-0448-A3BD-8BCC24E2DF4A}">
      <dgm:prSet/>
      <dgm:spPr/>
      <dgm:t>
        <a:bodyPr/>
        <a:lstStyle/>
        <a:p>
          <a:endParaRPr lang="en-US"/>
        </a:p>
      </dgm:t>
    </dgm:pt>
    <dgm:pt modelId="{EEF4B95D-C628-5245-AB3A-D42D93021E49}">
      <dgm:prSet phldrT="[Text]"/>
      <dgm:spPr/>
      <dgm:t>
        <a:bodyPr/>
        <a:lstStyle/>
        <a:p>
          <a:r>
            <a:rPr lang="en-US" dirty="0"/>
            <a:t>Ending the School Year</a:t>
          </a:r>
        </a:p>
      </dgm:t>
    </dgm:pt>
    <dgm:pt modelId="{85A974FF-4C19-2B4E-BA72-E4A513750213}" type="parTrans" cxnId="{CFC231C4-74A0-3D42-AB32-E7C7589CF7BF}">
      <dgm:prSet/>
      <dgm:spPr/>
      <dgm:t>
        <a:bodyPr/>
        <a:lstStyle/>
        <a:p>
          <a:endParaRPr lang="en-US"/>
        </a:p>
      </dgm:t>
    </dgm:pt>
    <dgm:pt modelId="{6F7B8CAC-259A-1548-B657-FEC700AB401D}" type="sibTrans" cxnId="{CFC231C4-74A0-3D42-AB32-E7C7589CF7BF}">
      <dgm:prSet/>
      <dgm:spPr/>
      <dgm:t>
        <a:bodyPr/>
        <a:lstStyle/>
        <a:p>
          <a:endParaRPr lang="en-US"/>
        </a:p>
      </dgm:t>
    </dgm:pt>
    <dgm:pt modelId="{CBCDEB46-D9FE-984C-B8C5-BE358DFD8B13}">
      <dgm:prSet phldrT="[Text]"/>
      <dgm:spPr/>
      <dgm:t>
        <a:bodyPr/>
        <a:lstStyle/>
        <a:p>
          <a:r>
            <a:rPr lang="en-US" dirty="0"/>
            <a:t>Being a Teacher Mentor for Students</a:t>
          </a:r>
        </a:p>
      </dgm:t>
    </dgm:pt>
    <dgm:pt modelId="{97694E93-1374-2E4E-B86D-8ACD24D268FD}" type="parTrans" cxnId="{73A5D45C-D52A-DA44-B52E-4599C1FD2309}">
      <dgm:prSet/>
      <dgm:spPr/>
      <dgm:t>
        <a:bodyPr/>
        <a:lstStyle/>
        <a:p>
          <a:endParaRPr lang="en-US"/>
        </a:p>
      </dgm:t>
    </dgm:pt>
    <dgm:pt modelId="{1CCC2EB8-AA6C-8640-9D56-91DE50F76734}" type="sibTrans" cxnId="{73A5D45C-D52A-DA44-B52E-4599C1FD2309}">
      <dgm:prSet/>
      <dgm:spPr/>
      <dgm:t>
        <a:bodyPr/>
        <a:lstStyle/>
        <a:p>
          <a:endParaRPr lang="en-US"/>
        </a:p>
      </dgm:t>
    </dgm:pt>
    <dgm:pt modelId="{8C1808C0-DBA0-4E47-8310-F8F753558154}">
      <dgm:prSet phldrT="[Text]"/>
      <dgm:spPr/>
      <dgm:t>
        <a:bodyPr/>
        <a:lstStyle/>
        <a:p>
          <a:r>
            <a:rPr lang="en-US" dirty="0"/>
            <a:t>Organizing an Advisory Committee</a:t>
          </a:r>
        </a:p>
      </dgm:t>
    </dgm:pt>
    <dgm:pt modelId="{D961D5B7-9D84-7248-821D-92A878FB0ACE}" type="parTrans" cxnId="{86A60093-BC3D-BB49-A891-9D76F1609422}">
      <dgm:prSet/>
      <dgm:spPr/>
      <dgm:t>
        <a:bodyPr/>
        <a:lstStyle/>
        <a:p>
          <a:endParaRPr lang="en-US"/>
        </a:p>
      </dgm:t>
    </dgm:pt>
    <dgm:pt modelId="{CB5ACE84-C343-744C-B7C4-2206E9B82487}" type="sibTrans" cxnId="{86A60093-BC3D-BB49-A891-9D76F1609422}">
      <dgm:prSet/>
      <dgm:spPr/>
      <dgm:t>
        <a:bodyPr/>
        <a:lstStyle/>
        <a:p>
          <a:endParaRPr lang="en-US"/>
        </a:p>
      </dgm:t>
    </dgm:pt>
    <dgm:pt modelId="{E666C6AD-E1B8-374D-9868-49B6D79A804F}">
      <dgm:prSet phldrT="[Text]"/>
      <dgm:spPr/>
      <dgm:t>
        <a:bodyPr/>
        <a:lstStyle/>
        <a:p>
          <a:r>
            <a:rPr lang="en-US" b="1" dirty="0"/>
            <a:t>Implementing Classroom Interventions</a:t>
          </a:r>
        </a:p>
      </dgm:t>
    </dgm:pt>
    <dgm:pt modelId="{00666D03-4A0A-9546-BBBC-88B4F934BE56}" type="parTrans" cxnId="{48DF929E-97AF-D743-84EE-FF723C2B2F20}">
      <dgm:prSet/>
      <dgm:spPr/>
      <dgm:t>
        <a:bodyPr/>
        <a:lstStyle/>
        <a:p>
          <a:endParaRPr lang="en-US"/>
        </a:p>
      </dgm:t>
    </dgm:pt>
    <dgm:pt modelId="{19526036-3ECB-C44C-8378-388BE398FAA5}" type="sibTrans" cxnId="{48DF929E-97AF-D743-84EE-FF723C2B2F20}">
      <dgm:prSet/>
      <dgm:spPr/>
      <dgm:t>
        <a:bodyPr/>
        <a:lstStyle/>
        <a:p>
          <a:endParaRPr lang="en-US"/>
        </a:p>
      </dgm:t>
    </dgm:pt>
    <dgm:pt modelId="{3F178B6E-41EE-504C-A0AD-A54579AA9C48}">
      <dgm:prSet phldrT="[Text]"/>
      <dgm:spPr/>
      <dgm:t>
        <a:bodyPr/>
        <a:lstStyle/>
        <a:p>
          <a:r>
            <a:rPr lang="en-US" dirty="0"/>
            <a:t>Dealing with Inappropriate Behavior and Academic Learning Difficulties</a:t>
          </a:r>
        </a:p>
      </dgm:t>
    </dgm:pt>
    <dgm:pt modelId="{2D55562D-02BD-204C-9A4F-B88FD5CC48EA}" type="parTrans" cxnId="{55C0AF0D-DBCA-2D4E-80BE-2EA7B3EAAE7D}">
      <dgm:prSet/>
      <dgm:spPr/>
      <dgm:t>
        <a:bodyPr/>
        <a:lstStyle/>
        <a:p>
          <a:endParaRPr lang="en-US"/>
        </a:p>
      </dgm:t>
    </dgm:pt>
    <dgm:pt modelId="{006B8508-05CE-F74F-B58A-EBD45A91186E}" type="sibTrans" cxnId="{55C0AF0D-DBCA-2D4E-80BE-2EA7B3EAAE7D}">
      <dgm:prSet/>
      <dgm:spPr/>
      <dgm:t>
        <a:bodyPr/>
        <a:lstStyle/>
        <a:p>
          <a:endParaRPr lang="en-US"/>
        </a:p>
      </dgm:t>
    </dgm:pt>
    <dgm:pt modelId="{CE3CB001-8A13-E14E-8314-EDE9AF33D249}">
      <dgm:prSet phldrT="[Text]"/>
      <dgm:spPr/>
      <dgm:t>
        <a:bodyPr/>
        <a:lstStyle/>
        <a:p>
          <a:r>
            <a:rPr lang="en-US" dirty="0"/>
            <a:t>Designing Interventions and Consequences</a:t>
          </a:r>
        </a:p>
      </dgm:t>
    </dgm:pt>
    <dgm:pt modelId="{7F32B4FE-B2B5-2A48-A9E0-66FC1E161675}" type="parTrans" cxnId="{9BE3D9C2-FEF9-6747-AFBD-D5D1284F8741}">
      <dgm:prSet/>
      <dgm:spPr/>
      <dgm:t>
        <a:bodyPr/>
        <a:lstStyle/>
        <a:p>
          <a:endParaRPr lang="en-US"/>
        </a:p>
      </dgm:t>
    </dgm:pt>
    <dgm:pt modelId="{F1138E15-F744-E74F-9B69-53FCFCA5BEC0}" type="sibTrans" cxnId="{9BE3D9C2-FEF9-6747-AFBD-D5D1284F8741}">
      <dgm:prSet/>
      <dgm:spPr/>
      <dgm:t>
        <a:bodyPr/>
        <a:lstStyle/>
        <a:p>
          <a:endParaRPr lang="en-US"/>
        </a:p>
      </dgm:t>
    </dgm:pt>
    <dgm:pt modelId="{28D0DA79-278A-C642-88B2-DA6EDF3435C9}">
      <dgm:prSet phldrT="[Text]"/>
      <dgm:spPr/>
      <dgm:t>
        <a:bodyPr/>
        <a:lstStyle/>
        <a:p>
          <a:r>
            <a:rPr lang="en-US" dirty="0"/>
            <a:t>Implementing Interventions that Support Academic Success</a:t>
          </a:r>
        </a:p>
      </dgm:t>
    </dgm:pt>
    <dgm:pt modelId="{E3CE62CD-2FD3-0D43-B8F7-F4CCFBB1EFC2}" type="parTrans" cxnId="{C59F05CE-4AEB-DB48-99B1-0607B4F66835}">
      <dgm:prSet/>
      <dgm:spPr/>
      <dgm:t>
        <a:bodyPr/>
        <a:lstStyle/>
        <a:p>
          <a:endParaRPr lang="en-US"/>
        </a:p>
      </dgm:t>
    </dgm:pt>
    <dgm:pt modelId="{874D7CC3-14C7-6F47-AE40-77D427F2FF76}" type="sibTrans" cxnId="{C59F05CE-4AEB-DB48-99B1-0607B4F66835}">
      <dgm:prSet/>
      <dgm:spPr/>
      <dgm:t>
        <a:bodyPr/>
        <a:lstStyle/>
        <a:p>
          <a:endParaRPr lang="en-US"/>
        </a:p>
      </dgm:t>
    </dgm:pt>
    <dgm:pt modelId="{B58395E4-34C7-7743-AB7D-DE19E08F4FF7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Enforcing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Schoolwide Rules and Discipline Policies</a:t>
          </a:r>
        </a:p>
      </dgm:t>
    </dgm:pt>
    <dgm:pt modelId="{8A0C80AF-142F-1540-BDCE-54C7AF43BAF0}" type="parTrans" cxnId="{50FABDD4-6B9F-FD49-89AD-EFDB8F80C3EC}">
      <dgm:prSet/>
      <dgm:spPr/>
      <dgm:t>
        <a:bodyPr/>
        <a:lstStyle/>
        <a:p>
          <a:endParaRPr lang="en-US"/>
        </a:p>
      </dgm:t>
    </dgm:pt>
    <dgm:pt modelId="{CA077F0C-12B3-DD4C-B171-6CEBF6C10074}" type="sibTrans" cxnId="{50FABDD4-6B9F-FD49-89AD-EFDB8F80C3EC}">
      <dgm:prSet/>
      <dgm:spPr/>
      <dgm:t>
        <a:bodyPr/>
        <a:lstStyle/>
        <a:p>
          <a:endParaRPr lang="en-US"/>
        </a:p>
      </dgm:t>
    </dgm:pt>
    <dgm:pt modelId="{3949EF55-81E9-D244-904A-75FF72521B6F}" type="pres">
      <dgm:prSet presAssocID="{8AA31E1F-A6E2-A747-826E-BC79B67B9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8A593F-4106-BE4A-AC3A-7646803B740F}" type="pres">
      <dgm:prSet presAssocID="{63482CE6-3085-5446-A8A5-9BF7D27695E4}" presName="root" presStyleCnt="0"/>
      <dgm:spPr/>
    </dgm:pt>
    <dgm:pt modelId="{4F54E0D5-4F87-F443-B1D6-733C62CD49B0}" type="pres">
      <dgm:prSet presAssocID="{63482CE6-3085-5446-A8A5-9BF7D27695E4}" presName="rootComposite" presStyleCnt="0"/>
      <dgm:spPr/>
    </dgm:pt>
    <dgm:pt modelId="{2AADAAED-E6B8-914A-93E7-9E917C939164}" type="pres">
      <dgm:prSet presAssocID="{63482CE6-3085-5446-A8A5-9BF7D27695E4}" presName="rootText" presStyleLbl="node1" presStyleIdx="0" presStyleCnt="4"/>
      <dgm:spPr/>
      <dgm:t>
        <a:bodyPr/>
        <a:lstStyle/>
        <a:p>
          <a:endParaRPr lang="en-US"/>
        </a:p>
      </dgm:t>
    </dgm:pt>
    <dgm:pt modelId="{304ADAFC-D319-A44E-9940-B3101AF6814A}" type="pres">
      <dgm:prSet presAssocID="{63482CE6-3085-5446-A8A5-9BF7D27695E4}" presName="rootConnector" presStyleLbl="node1" presStyleIdx="0" presStyleCnt="4"/>
      <dgm:spPr/>
      <dgm:t>
        <a:bodyPr/>
        <a:lstStyle/>
        <a:p>
          <a:endParaRPr lang="en-US"/>
        </a:p>
      </dgm:t>
    </dgm:pt>
    <dgm:pt modelId="{57A8B457-B2D2-344B-A403-77AC7CFF0903}" type="pres">
      <dgm:prSet presAssocID="{63482CE6-3085-5446-A8A5-9BF7D27695E4}" presName="childShape" presStyleCnt="0"/>
      <dgm:spPr/>
    </dgm:pt>
    <dgm:pt modelId="{4964E652-9043-D044-BFB0-450F864BC733}" type="pres">
      <dgm:prSet presAssocID="{752DA907-8865-6E49-9D76-682FE89C95FB}" presName="Name13" presStyleLbl="parChTrans1D2" presStyleIdx="0" presStyleCnt="17"/>
      <dgm:spPr/>
      <dgm:t>
        <a:bodyPr/>
        <a:lstStyle/>
        <a:p>
          <a:endParaRPr lang="en-US"/>
        </a:p>
      </dgm:t>
    </dgm:pt>
    <dgm:pt modelId="{6F6B4DA8-79D5-8E44-9B29-3EC07A6432C9}" type="pres">
      <dgm:prSet presAssocID="{ABDF03D1-9D3C-2C4E-B673-99D2B5657C55}" presName="childText" presStyleLbl="bgAcc1" presStyleIdx="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8B43B-B70D-EE40-9CC7-82C81FB15E83}" type="pres">
      <dgm:prSet presAssocID="{9AE6DC02-D15C-534F-B46B-CAEE20AF5474}" presName="Name13" presStyleLbl="parChTrans1D2" presStyleIdx="1" presStyleCnt="17"/>
      <dgm:spPr/>
      <dgm:t>
        <a:bodyPr/>
        <a:lstStyle/>
        <a:p>
          <a:endParaRPr lang="en-US"/>
        </a:p>
      </dgm:t>
    </dgm:pt>
    <dgm:pt modelId="{11644339-CF88-5142-B31A-B4018B482B1E}" type="pres">
      <dgm:prSet presAssocID="{437C55B7-87B4-824D-B655-EFD1D60AD0F4}" presName="childText" presStyleLbl="bgAcc1" presStyleIdx="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8CD509-2B0B-3349-AD64-6EC8D27B6182}" type="pres">
      <dgm:prSet presAssocID="{AAA0D4D2-155A-D641-BA0F-115D6D04779A}" presName="Name13" presStyleLbl="parChTrans1D2" presStyleIdx="2" presStyleCnt="17"/>
      <dgm:spPr/>
      <dgm:t>
        <a:bodyPr/>
        <a:lstStyle/>
        <a:p>
          <a:endParaRPr lang="en-US"/>
        </a:p>
      </dgm:t>
    </dgm:pt>
    <dgm:pt modelId="{1E9FF256-00E3-A54A-A48E-0943A9611597}" type="pres">
      <dgm:prSet presAssocID="{3A9F2132-536B-C74C-B1B4-A9B79D24F943}" presName="childText" presStyleLbl="bgAcc1" presStyleIdx="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7F418-26C1-9841-A6D8-4EE1AC576B6E}" type="pres">
      <dgm:prSet presAssocID="{F9EBF691-27B0-C747-A4F5-833D096F9A28}" presName="root" presStyleCnt="0"/>
      <dgm:spPr/>
    </dgm:pt>
    <dgm:pt modelId="{B60A57A8-FC53-A64B-B542-5120DB2C46D7}" type="pres">
      <dgm:prSet presAssocID="{F9EBF691-27B0-C747-A4F5-833D096F9A28}" presName="rootComposite" presStyleCnt="0"/>
      <dgm:spPr/>
    </dgm:pt>
    <dgm:pt modelId="{98B4CA19-24D7-F44F-AD7E-F1372E8F1871}" type="pres">
      <dgm:prSet presAssocID="{F9EBF691-27B0-C747-A4F5-833D096F9A28}" presName="rootText" presStyleLbl="node1" presStyleIdx="1" presStyleCnt="4"/>
      <dgm:spPr/>
      <dgm:t>
        <a:bodyPr/>
        <a:lstStyle/>
        <a:p>
          <a:endParaRPr lang="en-US"/>
        </a:p>
      </dgm:t>
    </dgm:pt>
    <dgm:pt modelId="{6863F48C-155D-E24F-8A91-1F6400E6C9A6}" type="pres">
      <dgm:prSet presAssocID="{F9EBF691-27B0-C747-A4F5-833D096F9A28}" presName="rootConnector" presStyleLbl="node1" presStyleIdx="1" presStyleCnt="4"/>
      <dgm:spPr/>
      <dgm:t>
        <a:bodyPr/>
        <a:lstStyle/>
        <a:p>
          <a:endParaRPr lang="en-US"/>
        </a:p>
      </dgm:t>
    </dgm:pt>
    <dgm:pt modelId="{6C5BDEF6-9829-9841-8139-E61E9C1DDE75}" type="pres">
      <dgm:prSet presAssocID="{F9EBF691-27B0-C747-A4F5-833D096F9A28}" presName="childShape" presStyleCnt="0"/>
      <dgm:spPr/>
    </dgm:pt>
    <dgm:pt modelId="{BC9415F7-B341-554F-887D-A7A35C9FC039}" type="pres">
      <dgm:prSet presAssocID="{C7094AC1-0A17-7D4E-8BB6-695004D320F0}" presName="Name13" presStyleLbl="parChTrans1D2" presStyleIdx="3" presStyleCnt="17"/>
      <dgm:spPr/>
      <dgm:t>
        <a:bodyPr/>
        <a:lstStyle/>
        <a:p>
          <a:endParaRPr lang="en-US"/>
        </a:p>
      </dgm:t>
    </dgm:pt>
    <dgm:pt modelId="{5DDC2F0E-1778-CC4A-BDF9-E680801A66A2}" type="pres">
      <dgm:prSet presAssocID="{FD7A493F-D934-8D43-90DF-A22CDD8F862B}" presName="childText" presStyleLbl="bgAcc1" presStyleIdx="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DEE02-7569-6543-AB44-4DD601DF7956}" type="pres">
      <dgm:prSet presAssocID="{415B7BC7-E26C-1E43-B632-CE30026AC0E4}" presName="Name13" presStyleLbl="parChTrans1D2" presStyleIdx="4" presStyleCnt="17"/>
      <dgm:spPr/>
      <dgm:t>
        <a:bodyPr/>
        <a:lstStyle/>
        <a:p>
          <a:endParaRPr lang="en-US"/>
        </a:p>
      </dgm:t>
    </dgm:pt>
    <dgm:pt modelId="{39F46753-63ED-C446-9329-715CDEC00E6B}" type="pres">
      <dgm:prSet presAssocID="{A0766265-B281-4842-A4CF-3A0A12686217}" presName="childText" presStyleLbl="bgAcc1" presStyleIdx="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860B0-60AC-4A4E-9E8B-60A6A4069FBC}" type="pres">
      <dgm:prSet presAssocID="{1DF79E91-F5EA-1F4C-8D19-6E590DBFF32B}" presName="Name13" presStyleLbl="parChTrans1D2" presStyleIdx="5" presStyleCnt="17"/>
      <dgm:spPr/>
      <dgm:t>
        <a:bodyPr/>
        <a:lstStyle/>
        <a:p>
          <a:endParaRPr lang="en-US"/>
        </a:p>
      </dgm:t>
    </dgm:pt>
    <dgm:pt modelId="{E9DB3DEA-FB2B-8D46-9ECE-9F1306BFE45F}" type="pres">
      <dgm:prSet presAssocID="{F426010C-E675-6942-BAB7-E72F5394660A}" presName="childText" presStyleLbl="bgAcc1" presStyleIdx="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92110-226D-5549-83C7-BC12B44F956F}" type="pres">
      <dgm:prSet presAssocID="{E0FB6AE3-A1D4-DA4D-93B9-C67C68E7C074}" presName="Name13" presStyleLbl="parChTrans1D2" presStyleIdx="6" presStyleCnt="17"/>
      <dgm:spPr/>
      <dgm:t>
        <a:bodyPr/>
        <a:lstStyle/>
        <a:p>
          <a:endParaRPr lang="en-US"/>
        </a:p>
      </dgm:t>
    </dgm:pt>
    <dgm:pt modelId="{3EE8B487-B87D-E043-939B-41302B09E6F5}" type="pres">
      <dgm:prSet presAssocID="{5B533648-4BB2-B145-973C-DF95C3E1420A}" presName="childText" presStyleLbl="bgAcc1" presStyleIdx="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09AA28-EFA2-C242-A76F-5340EA6C8083}" type="pres">
      <dgm:prSet presAssocID="{9E0D30A4-0CE2-A342-9B97-33969E4B1072}" presName="Name13" presStyleLbl="parChTrans1D2" presStyleIdx="7" presStyleCnt="17"/>
      <dgm:spPr/>
      <dgm:t>
        <a:bodyPr/>
        <a:lstStyle/>
        <a:p>
          <a:endParaRPr lang="en-US"/>
        </a:p>
      </dgm:t>
    </dgm:pt>
    <dgm:pt modelId="{F6D70550-F6E0-BB48-813C-CDE2F4BE5273}" type="pres">
      <dgm:prSet presAssocID="{168C0BF4-CF54-1F47-9B75-A6726E827534}" presName="childText" presStyleLbl="bgAcc1" presStyleIdx="7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FB034-43AE-6C4C-9238-EDBABA9D0F2D}" type="pres">
      <dgm:prSet presAssocID="{85A974FF-4C19-2B4E-BA72-E4A513750213}" presName="Name13" presStyleLbl="parChTrans1D2" presStyleIdx="8" presStyleCnt="17"/>
      <dgm:spPr/>
      <dgm:t>
        <a:bodyPr/>
        <a:lstStyle/>
        <a:p>
          <a:endParaRPr lang="en-US"/>
        </a:p>
      </dgm:t>
    </dgm:pt>
    <dgm:pt modelId="{636FD603-60FE-3440-998F-639288B39775}" type="pres">
      <dgm:prSet presAssocID="{EEF4B95D-C628-5245-AB3A-D42D93021E49}" presName="childText" presStyleLbl="bgAcc1" presStyleIdx="8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93948-8E84-084D-9437-1168E9B5BA87}" type="pres">
      <dgm:prSet presAssocID="{85544CD9-3F29-2F4F-8E45-ADEC6E852DAE}" presName="root" presStyleCnt="0"/>
      <dgm:spPr/>
    </dgm:pt>
    <dgm:pt modelId="{2C5B7703-3C3F-0840-9900-72FA69AAD595}" type="pres">
      <dgm:prSet presAssocID="{85544CD9-3F29-2F4F-8E45-ADEC6E852DAE}" presName="rootComposite" presStyleCnt="0"/>
      <dgm:spPr/>
    </dgm:pt>
    <dgm:pt modelId="{27EB9731-4AE4-0541-9297-327FCE7717F2}" type="pres">
      <dgm:prSet presAssocID="{85544CD9-3F29-2F4F-8E45-ADEC6E852DAE}" presName="rootText" presStyleLbl="node1" presStyleIdx="2" presStyleCnt="4"/>
      <dgm:spPr/>
      <dgm:t>
        <a:bodyPr/>
        <a:lstStyle/>
        <a:p>
          <a:endParaRPr lang="en-US"/>
        </a:p>
      </dgm:t>
    </dgm:pt>
    <dgm:pt modelId="{23C54F0D-D984-AC4F-B3FE-A36D100C06BF}" type="pres">
      <dgm:prSet presAssocID="{85544CD9-3F29-2F4F-8E45-ADEC6E852DAE}" presName="rootConnector" presStyleLbl="node1" presStyleIdx="2" presStyleCnt="4"/>
      <dgm:spPr/>
      <dgm:t>
        <a:bodyPr/>
        <a:lstStyle/>
        <a:p>
          <a:endParaRPr lang="en-US"/>
        </a:p>
      </dgm:t>
    </dgm:pt>
    <dgm:pt modelId="{9754CCBF-9D4F-F142-BF30-DEBAB3259A19}" type="pres">
      <dgm:prSet presAssocID="{85544CD9-3F29-2F4F-8E45-ADEC6E852DAE}" presName="childShape" presStyleCnt="0"/>
      <dgm:spPr/>
    </dgm:pt>
    <dgm:pt modelId="{74C3106D-EA30-2740-B942-721B6A447750}" type="pres">
      <dgm:prSet presAssocID="{0C8AAA6F-5717-FF4D-BDDB-7EFF199BA76C}" presName="Name13" presStyleLbl="parChTrans1D2" presStyleIdx="9" presStyleCnt="17"/>
      <dgm:spPr/>
      <dgm:t>
        <a:bodyPr/>
        <a:lstStyle/>
        <a:p>
          <a:endParaRPr lang="en-US"/>
        </a:p>
      </dgm:t>
    </dgm:pt>
    <dgm:pt modelId="{CDB3E2AC-4356-424C-BCDE-D2DAC442C0BA}" type="pres">
      <dgm:prSet presAssocID="{B5D28D16-5174-D744-AA68-3675917D558D}" presName="childText" presStyleLbl="bgAcc1" presStyleIdx="9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97DA2-160C-6841-AA4D-84D1C6EFFF44}" type="pres">
      <dgm:prSet presAssocID="{0158B3B4-CC9F-F343-BB40-56807AA5FB4B}" presName="Name13" presStyleLbl="parChTrans1D2" presStyleIdx="10" presStyleCnt="17"/>
      <dgm:spPr/>
      <dgm:t>
        <a:bodyPr/>
        <a:lstStyle/>
        <a:p>
          <a:endParaRPr lang="en-US"/>
        </a:p>
      </dgm:t>
    </dgm:pt>
    <dgm:pt modelId="{8BD99D07-F9CA-5E4A-9C39-E08903C02473}" type="pres">
      <dgm:prSet presAssocID="{AAA4C8BD-963C-4E45-8B4A-27E55FB34DD4}" presName="childText" presStyleLbl="bgAcc1" presStyleIdx="1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CA8AE-7AE4-7A49-8BE9-EF1D5B8BBCA4}" type="pres">
      <dgm:prSet presAssocID="{97694E93-1374-2E4E-B86D-8ACD24D268FD}" presName="Name13" presStyleLbl="parChTrans1D2" presStyleIdx="11" presStyleCnt="17"/>
      <dgm:spPr/>
      <dgm:t>
        <a:bodyPr/>
        <a:lstStyle/>
        <a:p>
          <a:endParaRPr lang="en-US"/>
        </a:p>
      </dgm:t>
    </dgm:pt>
    <dgm:pt modelId="{B6D2BD21-66AE-754C-BE9F-3CE7B6D7684E}" type="pres">
      <dgm:prSet presAssocID="{CBCDEB46-D9FE-984C-B8C5-BE358DFD8B13}" presName="childText" presStyleLbl="bgAcc1" presStyleIdx="1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40551-40D8-AE47-8A4F-A5018B2BD0A0}" type="pres">
      <dgm:prSet presAssocID="{D961D5B7-9D84-7248-821D-92A878FB0ACE}" presName="Name13" presStyleLbl="parChTrans1D2" presStyleIdx="12" presStyleCnt="17"/>
      <dgm:spPr/>
      <dgm:t>
        <a:bodyPr/>
        <a:lstStyle/>
        <a:p>
          <a:endParaRPr lang="en-US"/>
        </a:p>
      </dgm:t>
    </dgm:pt>
    <dgm:pt modelId="{415F36F2-5B88-FC41-A764-7C1A1B28CA72}" type="pres">
      <dgm:prSet presAssocID="{8C1808C0-DBA0-4E47-8310-F8F753558154}" presName="childText" presStyleLbl="bgAcc1" presStyleIdx="1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B3961-21F6-6842-B8D6-55124F461904}" type="pres">
      <dgm:prSet presAssocID="{E666C6AD-E1B8-374D-9868-49B6D79A804F}" presName="root" presStyleCnt="0"/>
      <dgm:spPr/>
    </dgm:pt>
    <dgm:pt modelId="{3DD926BA-53C7-6640-901E-D402AAB521D5}" type="pres">
      <dgm:prSet presAssocID="{E666C6AD-E1B8-374D-9868-49B6D79A804F}" presName="rootComposite" presStyleCnt="0"/>
      <dgm:spPr/>
    </dgm:pt>
    <dgm:pt modelId="{1B3B5DA0-2DBD-9C4A-9123-8B971A7F3E37}" type="pres">
      <dgm:prSet presAssocID="{E666C6AD-E1B8-374D-9868-49B6D79A804F}" presName="rootText" presStyleLbl="node1" presStyleIdx="3" presStyleCnt="4"/>
      <dgm:spPr/>
      <dgm:t>
        <a:bodyPr/>
        <a:lstStyle/>
        <a:p>
          <a:endParaRPr lang="en-US"/>
        </a:p>
      </dgm:t>
    </dgm:pt>
    <dgm:pt modelId="{6CF99EC9-D5C0-364C-87A7-DE962421816F}" type="pres">
      <dgm:prSet presAssocID="{E666C6AD-E1B8-374D-9868-49B6D79A804F}" presName="rootConnector" presStyleLbl="node1" presStyleIdx="3" presStyleCnt="4"/>
      <dgm:spPr/>
      <dgm:t>
        <a:bodyPr/>
        <a:lstStyle/>
        <a:p>
          <a:endParaRPr lang="en-US"/>
        </a:p>
      </dgm:t>
    </dgm:pt>
    <dgm:pt modelId="{92996C6B-DB7E-BC4D-911D-FEB351A1C617}" type="pres">
      <dgm:prSet presAssocID="{E666C6AD-E1B8-374D-9868-49B6D79A804F}" presName="childShape" presStyleCnt="0"/>
      <dgm:spPr/>
    </dgm:pt>
    <dgm:pt modelId="{91F2967B-FCDF-0F44-B3E4-ABA459391FCE}" type="pres">
      <dgm:prSet presAssocID="{2D55562D-02BD-204C-9A4F-B88FD5CC48EA}" presName="Name13" presStyleLbl="parChTrans1D2" presStyleIdx="13" presStyleCnt="17"/>
      <dgm:spPr/>
      <dgm:t>
        <a:bodyPr/>
        <a:lstStyle/>
        <a:p>
          <a:endParaRPr lang="en-US"/>
        </a:p>
      </dgm:t>
    </dgm:pt>
    <dgm:pt modelId="{3FCCB4D9-AB09-DA47-880C-83F170C3E033}" type="pres">
      <dgm:prSet presAssocID="{3F178B6E-41EE-504C-A0AD-A54579AA9C48}" presName="childText" presStyleLbl="bgAcc1" presStyleIdx="1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552B2-62A2-C84A-A2CF-01E5E2546F52}" type="pres">
      <dgm:prSet presAssocID="{7F32B4FE-B2B5-2A48-A9E0-66FC1E161675}" presName="Name13" presStyleLbl="parChTrans1D2" presStyleIdx="14" presStyleCnt="17"/>
      <dgm:spPr/>
      <dgm:t>
        <a:bodyPr/>
        <a:lstStyle/>
        <a:p>
          <a:endParaRPr lang="en-US"/>
        </a:p>
      </dgm:t>
    </dgm:pt>
    <dgm:pt modelId="{8FD42C10-8BFB-4C48-8142-63C514A196EC}" type="pres">
      <dgm:prSet presAssocID="{CE3CB001-8A13-E14E-8314-EDE9AF33D249}" presName="childText" presStyleLbl="bgAcc1" presStyleIdx="1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A3341-35F0-2D42-83EE-782A90BA77BD}" type="pres">
      <dgm:prSet presAssocID="{E3CE62CD-2FD3-0D43-B8F7-F4CCFBB1EFC2}" presName="Name13" presStyleLbl="parChTrans1D2" presStyleIdx="15" presStyleCnt="17"/>
      <dgm:spPr/>
      <dgm:t>
        <a:bodyPr/>
        <a:lstStyle/>
        <a:p>
          <a:endParaRPr lang="en-US"/>
        </a:p>
      </dgm:t>
    </dgm:pt>
    <dgm:pt modelId="{D1F1CC98-D6F2-CE41-84C9-61586B2FA80C}" type="pres">
      <dgm:prSet presAssocID="{28D0DA79-278A-C642-88B2-DA6EDF3435C9}" presName="childText" presStyleLbl="bgAcc1" presStyleIdx="1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53185-0E6F-EE45-BB28-52B18DEA38A6}" type="pres">
      <dgm:prSet presAssocID="{8A0C80AF-142F-1540-BDCE-54C7AF43BAF0}" presName="Name13" presStyleLbl="parChTrans1D2" presStyleIdx="16" presStyleCnt="17"/>
      <dgm:spPr/>
      <dgm:t>
        <a:bodyPr/>
        <a:lstStyle/>
        <a:p>
          <a:endParaRPr lang="en-US"/>
        </a:p>
      </dgm:t>
    </dgm:pt>
    <dgm:pt modelId="{CB1BC56C-4257-7645-92CD-CE257ECF4994}" type="pres">
      <dgm:prSet presAssocID="{B58395E4-34C7-7743-AB7D-DE19E08F4FF7}" presName="childText" presStyleLbl="bgAcc1" presStyleIdx="1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C866FD-8359-4246-82AA-08B9493CE68B}" type="presOf" srcId="{ABDF03D1-9D3C-2C4E-B673-99D2B5657C55}" destId="{6F6B4DA8-79D5-8E44-9B29-3EC07A6432C9}" srcOrd="0" destOrd="0" presId="urn:microsoft.com/office/officeart/2005/8/layout/hierarchy3"/>
    <dgm:cxn modelId="{E7AFF476-96D6-8F48-947D-6E352B586886}" type="presOf" srcId="{EEF4B95D-C628-5245-AB3A-D42D93021E49}" destId="{636FD603-60FE-3440-998F-639288B39775}" srcOrd="0" destOrd="0" presId="urn:microsoft.com/office/officeart/2005/8/layout/hierarchy3"/>
    <dgm:cxn modelId="{17AE4155-88F1-DD47-9B0C-54EBAB5F1CD2}" srcId="{F9EBF691-27B0-C747-A4F5-833D096F9A28}" destId="{A0766265-B281-4842-A4CF-3A0A12686217}" srcOrd="1" destOrd="0" parTransId="{415B7BC7-E26C-1E43-B632-CE30026AC0E4}" sibTransId="{7DC1CFBA-E07F-8A4A-B568-1801F5C4BAF7}"/>
    <dgm:cxn modelId="{AD6ABFBB-20C9-6B48-B147-CF914E10C207}" type="presOf" srcId="{97694E93-1374-2E4E-B86D-8ACD24D268FD}" destId="{3ADCA8AE-7AE4-7A49-8BE9-EF1D5B8BBCA4}" srcOrd="0" destOrd="0" presId="urn:microsoft.com/office/officeart/2005/8/layout/hierarchy3"/>
    <dgm:cxn modelId="{E763FCC1-9C4A-6243-B12E-2C15C2C6CAB9}" type="presOf" srcId="{63482CE6-3085-5446-A8A5-9BF7D27695E4}" destId="{2AADAAED-E6B8-914A-93E7-9E917C939164}" srcOrd="0" destOrd="0" presId="urn:microsoft.com/office/officeart/2005/8/layout/hierarchy3"/>
    <dgm:cxn modelId="{4250B40D-2FF9-234C-B1C2-FDAAD1231D16}" type="presOf" srcId="{415B7BC7-E26C-1E43-B632-CE30026AC0E4}" destId="{779DEE02-7569-6543-AB44-4DD601DF7956}" srcOrd="0" destOrd="0" presId="urn:microsoft.com/office/officeart/2005/8/layout/hierarchy3"/>
    <dgm:cxn modelId="{73A5D45C-D52A-DA44-B52E-4599C1FD2309}" srcId="{85544CD9-3F29-2F4F-8E45-ADEC6E852DAE}" destId="{CBCDEB46-D9FE-984C-B8C5-BE358DFD8B13}" srcOrd="2" destOrd="0" parTransId="{97694E93-1374-2E4E-B86D-8ACD24D268FD}" sibTransId="{1CCC2EB8-AA6C-8640-9D56-91DE50F76734}"/>
    <dgm:cxn modelId="{A02BEDC0-D0D4-254A-96C8-08AFD16D0062}" type="presOf" srcId="{28D0DA79-278A-C642-88B2-DA6EDF3435C9}" destId="{D1F1CC98-D6F2-CE41-84C9-61586B2FA80C}" srcOrd="0" destOrd="0" presId="urn:microsoft.com/office/officeart/2005/8/layout/hierarchy3"/>
    <dgm:cxn modelId="{0746681F-EA5A-9840-86B6-793ADEDCC630}" type="presOf" srcId="{CE3CB001-8A13-E14E-8314-EDE9AF33D249}" destId="{8FD42C10-8BFB-4C48-8142-63C514A196EC}" srcOrd="0" destOrd="0" presId="urn:microsoft.com/office/officeart/2005/8/layout/hierarchy3"/>
    <dgm:cxn modelId="{59484E23-C3B2-CB44-8662-2F6F73853E9E}" srcId="{85544CD9-3F29-2F4F-8E45-ADEC6E852DAE}" destId="{AAA4C8BD-963C-4E45-8B4A-27E55FB34DD4}" srcOrd="1" destOrd="0" parTransId="{0158B3B4-CC9F-F343-BB40-56807AA5FB4B}" sibTransId="{7E06D7FC-55CF-4145-9194-C2DA8417F9E4}"/>
    <dgm:cxn modelId="{ACC9F62F-D63B-3C4A-83BC-5B282DA91734}" srcId="{85544CD9-3F29-2F4F-8E45-ADEC6E852DAE}" destId="{B5D28D16-5174-D744-AA68-3675917D558D}" srcOrd="0" destOrd="0" parTransId="{0C8AAA6F-5717-FF4D-BDDB-7EFF199BA76C}" sibTransId="{0804C79D-5E09-2340-A12A-10894A9414FD}"/>
    <dgm:cxn modelId="{15080CEF-2800-4543-ADFA-9F32CF0BA123}" srcId="{63482CE6-3085-5446-A8A5-9BF7D27695E4}" destId="{437C55B7-87B4-824D-B655-EFD1D60AD0F4}" srcOrd="1" destOrd="0" parTransId="{9AE6DC02-D15C-534F-B46B-CAEE20AF5474}" sibTransId="{733D4A54-14C3-1441-B580-CD80EC236EE3}"/>
    <dgm:cxn modelId="{95919EBD-1C2A-3C46-8D36-19ED48F1E835}" type="presOf" srcId="{D961D5B7-9D84-7248-821D-92A878FB0ACE}" destId="{58F40551-40D8-AE47-8A4F-A5018B2BD0A0}" srcOrd="0" destOrd="0" presId="urn:microsoft.com/office/officeart/2005/8/layout/hierarchy3"/>
    <dgm:cxn modelId="{7AA9C82E-269A-DD43-A041-51A211DF3B9D}" type="presOf" srcId="{0158B3B4-CC9F-F343-BB40-56807AA5FB4B}" destId="{CD797DA2-160C-6841-AA4D-84D1C6EFFF44}" srcOrd="0" destOrd="0" presId="urn:microsoft.com/office/officeart/2005/8/layout/hierarchy3"/>
    <dgm:cxn modelId="{4502AAA6-BB78-124D-B5AA-6D812B3B448F}" type="presOf" srcId="{9E0D30A4-0CE2-A342-9B97-33969E4B1072}" destId="{4A09AA28-EFA2-C242-A76F-5340EA6C8083}" srcOrd="0" destOrd="0" presId="urn:microsoft.com/office/officeart/2005/8/layout/hierarchy3"/>
    <dgm:cxn modelId="{00BC5B52-FD97-1E45-BBA9-E459060C399D}" srcId="{8AA31E1F-A6E2-A747-826E-BC79B67B9ECF}" destId="{85544CD9-3F29-2F4F-8E45-ADEC6E852DAE}" srcOrd="2" destOrd="0" parTransId="{EA731743-C216-1C46-82AE-0E6364C6C222}" sibTransId="{7E538BAE-1775-034C-8968-868C716F1FF6}"/>
    <dgm:cxn modelId="{03CCAD19-97E4-F049-A52D-890A58A7C413}" type="presOf" srcId="{85A974FF-4C19-2B4E-BA72-E4A513750213}" destId="{4C8FB034-43AE-6C4C-9238-EDBABA9D0F2D}" srcOrd="0" destOrd="0" presId="urn:microsoft.com/office/officeart/2005/8/layout/hierarchy3"/>
    <dgm:cxn modelId="{BD438D55-8EF9-A943-A0D7-3DE45B95AD78}" type="presOf" srcId="{F426010C-E675-6942-BAB7-E72F5394660A}" destId="{E9DB3DEA-FB2B-8D46-9ECE-9F1306BFE45F}" srcOrd="0" destOrd="0" presId="urn:microsoft.com/office/officeart/2005/8/layout/hierarchy3"/>
    <dgm:cxn modelId="{FB9B3B23-9DA1-624C-BC51-4D177DCD2D91}" type="presOf" srcId="{8C1808C0-DBA0-4E47-8310-F8F753558154}" destId="{415F36F2-5B88-FC41-A764-7C1A1B28CA72}" srcOrd="0" destOrd="0" presId="urn:microsoft.com/office/officeart/2005/8/layout/hierarchy3"/>
    <dgm:cxn modelId="{50FABDD4-6B9F-FD49-89AD-EFDB8F80C3EC}" srcId="{E666C6AD-E1B8-374D-9868-49B6D79A804F}" destId="{B58395E4-34C7-7743-AB7D-DE19E08F4FF7}" srcOrd="3" destOrd="0" parTransId="{8A0C80AF-142F-1540-BDCE-54C7AF43BAF0}" sibTransId="{CA077F0C-12B3-DD4C-B171-6CEBF6C10074}"/>
    <dgm:cxn modelId="{F40AC75A-55C9-1F41-BC1B-CEA0A317E891}" srcId="{8AA31E1F-A6E2-A747-826E-BC79B67B9ECF}" destId="{F9EBF691-27B0-C747-A4F5-833D096F9A28}" srcOrd="1" destOrd="0" parTransId="{6DDCC3E4-E489-694E-B09B-2F21D9C6BDA5}" sibTransId="{B5862887-AB73-2C42-8C77-B720BCCC7906}"/>
    <dgm:cxn modelId="{AF437907-B0DE-9A4B-8A69-E8C330A15641}" type="presOf" srcId="{C7094AC1-0A17-7D4E-8BB6-695004D320F0}" destId="{BC9415F7-B341-554F-887D-A7A35C9FC039}" srcOrd="0" destOrd="0" presId="urn:microsoft.com/office/officeart/2005/8/layout/hierarchy3"/>
    <dgm:cxn modelId="{F7D1FBF7-BF94-4247-8889-81EC21D34A86}" srcId="{8AA31E1F-A6E2-A747-826E-BC79B67B9ECF}" destId="{63482CE6-3085-5446-A8A5-9BF7D27695E4}" srcOrd="0" destOrd="0" parTransId="{6A79ABFA-88DB-914C-885A-2FBC56082C26}" sibTransId="{1FF8AE27-FF0C-BB4F-9293-66F8EA60F4E1}"/>
    <dgm:cxn modelId="{251B9211-AB2B-144D-9F1D-8BA954331D60}" srcId="{F9EBF691-27B0-C747-A4F5-833D096F9A28}" destId="{FD7A493F-D934-8D43-90DF-A22CDD8F862B}" srcOrd="0" destOrd="0" parTransId="{C7094AC1-0A17-7D4E-8BB6-695004D320F0}" sibTransId="{DCD3C289-7CD5-AA4B-90B6-86F7E2A3DF45}"/>
    <dgm:cxn modelId="{49333CEB-3638-4746-9B84-CF6AC93CBA7A}" type="presOf" srcId="{5B533648-4BB2-B145-973C-DF95C3E1420A}" destId="{3EE8B487-B87D-E043-939B-41302B09E6F5}" srcOrd="0" destOrd="0" presId="urn:microsoft.com/office/officeart/2005/8/layout/hierarchy3"/>
    <dgm:cxn modelId="{D3826D53-BFCA-FA46-9A8E-9C4697750080}" type="presOf" srcId="{B58395E4-34C7-7743-AB7D-DE19E08F4FF7}" destId="{CB1BC56C-4257-7645-92CD-CE257ECF4994}" srcOrd="0" destOrd="0" presId="urn:microsoft.com/office/officeart/2005/8/layout/hierarchy3"/>
    <dgm:cxn modelId="{3334F7AC-CC53-2045-85F5-AA4A4F3F29F1}" type="presOf" srcId="{3F178B6E-41EE-504C-A0AD-A54579AA9C48}" destId="{3FCCB4D9-AB09-DA47-880C-83F170C3E033}" srcOrd="0" destOrd="0" presId="urn:microsoft.com/office/officeart/2005/8/layout/hierarchy3"/>
    <dgm:cxn modelId="{CF0F89B2-1D39-A545-9CDC-15D735F4CC4C}" type="presOf" srcId="{752DA907-8865-6E49-9D76-682FE89C95FB}" destId="{4964E652-9043-D044-BFB0-450F864BC733}" srcOrd="0" destOrd="0" presId="urn:microsoft.com/office/officeart/2005/8/layout/hierarchy3"/>
    <dgm:cxn modelId="{870BB574-7503-4544-B906-7D92C98E55A4}" type="presOf" srcId="{AAA0D4D2-155A-D641-BA0F-115D6D04779A}" destId="{DF8CD509-2B0B-3349-AD64-6EC8D27B6182}" srcOrd="0" destOrd="0" presId="urn:microsoft.com/office/officeart/2005/8/layout/hierarchy3"/>
    <dgm:cxn modelId="{55C0AF0D-DBCA-2D4E-80BE-2EA7B3EAAE7D}" srcId="{E666C6AD-E1B8-374D-9868-49B6D79A804F}" destId="{3F178B6E-41EE-504C-A0AD-A54579AA9C48}" srcOrd="0" destOrd="0" parTransId="{2D55562D-02BD-204C-9A4F-B88FD5CC48EA}" sibTransId="{006B8508-05CE-F74F-B58A-EBD45A91186E}"/>
    <dgm:cxn modelId="{86A60093-BC3D-BB49-A891-9D76F1609422}" srcId="{85544CD9-3F29-2F4F-8E45-ADEC6E852DAE}" destId="{8C1808C0-DBA0-4E47-8310-F8F753558154}" srcOrd="3" destOrd="0" parTransId="{D961D5B7-9D84-7248-821D-92A878FB0ACE}" sibTransId="{CB5ACE84-C343-744C-B7C4-2206E9B82487}"/>
    <dgm:cxn modelId="{157755F9-9EAE-D547-BAEC-485E10AF8F8C}" type="presOf" srcId="{1DF79E91-F5EA-1F4C-8D19-6E590DBFF32B}" destId="{F01860B0-60AC-4A4E-9E8B-60A6A4069FBC}" srcOrd="0" destOrd="0" presId="urn:microsoft.com/office/officeart/2005/8/layout/hierarchy3"/>
    <dgm:cxn modelId="{1270EBF4-3A79-664D-AA3C-8A37A9D671B8}" type="presOf" srcId="{0C8AAA6F-5717-FF4D-BDDB-7EFF199BA76C}" destId="{74C3106D-EA30-2740-B942-721B6A447750}" srcOrd="0" destOrd="0" presId="urn:microsoft.com/office/officeart/2005/8/layout/hierarchy3"/>
    <dgm:cxn modelId="{2495FC29-5250-9341-8462-DDB8A3011E66}" type="presOf" srcId="{E3CE62CD-2FD3-0D43-B8F7-F4CCFBB1EFC2}" destId="{CF2A3341-35F0-2D42-83EE-782A90BA77BD}" srcOrd="0" destOrd="0" presId="urn:microsoft.com/office/officeart/2005/8/layout/hierarchy3"/>
    <dgm:cxn modelId="{2B4F8E96-C327-1643-9E05-5A08138F44F3}" type="presOf" srcId="{2D55562D-02BD-204C-9A4F-B88FD5CC48EA}" destId="{91F2967B-FCDF-0F44-B3E4-ABA459391FCE}" srcOrd="0" destOrd="0" presId="urn:microsoft.com/office/officeart/2005/8/layout/hierarchy3"/>
    <dgm:cxn modelId="{F5CDFE50-9F84-0B4E-8E50-1D536D9232C2}" srcId="{63482CE6-3085-5446-A8A5-9BF7D27695E4}" destId="{3A9F2132-536B-C74C-B1B4-A9B79D24F943}" srcOrd="2" destOrd="0" parTransId="{AAA0D4D2-155A-D641-BA0F-115D6D04779A}" sibTransId="{C10DA550-C792-3948-8AD3-15416143C21C}"/>
    <dgm:cxn modelId="{1E1FAF78-130E-DC49-B964-922763351C43}" type="presOf" srcId="{CBCDEB46-D9FE-984C-B8C5-BE358DFD8B13}" destId="{B6D2BD21-66AE-754C-BE9F-3CE7B6D7684E}" srcOrd="0" destOrd="0" presId="urn:microsoft.com/office/officeart/2005/8/layout/hierarchy3"/>
    <dgm:cxn modelId="{48DF929E-97AF-D743-84EE-FF723C2B2F20}" srcId="{8AA31E1F-A6E2-A747-826E-BC79B67B9ECF}" destId="{E666C6AD-E1B8-374D-9868-49B6D79A804F}" srcOrd="3" destOrd="0" parTransId="{00666D03-4A0A-9546-BBBC-88B4F934BE56}" sibTransId="{19526036-3ECB-C44C-8378-388BE398FAA5}"/>
    <dgm:cxn modelId="{CE2EF521-04DB-F248-8DA4-4193A5E594EE}" type="presOf" srcId="{8AA31E1F-A6E2-A747-826E-BC79B67B9ECF}" destId="{3949EF55-81E9-D244-904A-75FF72521B6F}" srcOrd="0" destOrd="0" presId="urn:microsoft.com/office/officeart/2005/8/layout/hierarchy3"/>
    <dgm:cxn modelId="{196C0E72-BF24-D140-8900-496B9C67750F}" type="presOf" srcId="{85544CD9-3F29-2F4F-8E45-ADEC6E852DAE}" destId="{23C54F0D-D984-AC4F-B3FE-A36D100C06BF}" srcOrd="1" destOrd="0" presId="urn:microsoft.com/office/officeart/2005/8/layout/hierarchy3"/>
    <dgm:cxn modelId="{A61A260B-7114-7D45-9BD3-4851C04205BC}" type="presOf" srcId="{F9EBF691-27B0-C747-A4F5-833D096F9A28}" destId="{98B4CA19-24D7-F44F-AD7E-F1372E8F1871}" srcOrd="0" destOrd="0" presId="urn:microsoft.com/office/officeart/2005/8/layout/hierarchy3"/>
    <dgm:cxn modelId="{49E3E0D8-A715-944C-84A7-047A21E40433}" type="presOf" srcId="{E0FB6AE3-A1D4-DA4D-93B9-C67C68E7C074}" destId="{3F392110-226D-5549-83C7-BC12B44F956F}" srcOrd="0" destOrd="0" presId="urn:microsoft.com/office/officeart/2005/8/layout/hierarchy3"/>
    <dgm:cxn modelId="{D59B65B9-03CE-0744-B5DF-5151474FD499}" srcId="{F9EBF691-27B0-C747-A4F5-833D096F9A28}" destId="{5B533648-4BB2-B145-973C-DF95C3E1420A}" srcOrd="3" destOrd="0" parTransId="{E0FB6AE3-A1D4-DA4D-93B9-C67C68E7C074}" sibTransId="{EEC7CCF5-079C-7C41-8A23-19FBCB956A5D}"/>
    <dgm:cxn modelId="{AC1BEA45-AE98-944C-86E6-1499D508D60E}" type="presOf" srcId="{FD7A493F-D934-8D43-90DF-A22CDD8F862B}" destId="{5DDC2F0E-1778-CC4A-BDF9-E680801A66A2}" srcOrd="0" destOrd="0" presId="urn:microsoft.com/office/officeart/2005/8/layout/hierarchy3"/>
    <dgm:cxn modelId="{B28CE21C-D0A0-D349-8A6A-C743D6285AFE}" type="presOf" srcId="{F9EBF691-27B0-C747-A4F5-833D096F9A28}" destId="{6863F48C-155D-E24F-8A91-1F6400E6C9A6}" srcOrd="1" destOrd="0" presId="urn:microsoft.com/office/officeart/2005/8/layout/hierarchy3"/>
    <dgm:cxn modelId="{07A37B30-6892-3443-BFAF-895754A08819}" type="presOf" srcId="{3A9F2132-536B-C74C-B1B4-A9B79D24F943}" destId="{1E9FF256-00E3-A54A-A48E-0943A9611597}" srcOrd="0" destOrd="0" presId="urn:microsoft.com/office/officeart/2005/8/layout/hierarchy3"/>
    <dgm:cxn modelId="{1E518A95-6B6F-8A4F-89FA-4822F4A51507}" type="presOf" srcId="{85544CD9-3F29-2F4F-8E45-ADEC6E852DAE}" destId="{27EB9731-4AE4-0541-9297-327FCE7717F2}" srcOrd="0" destOrd="0" presId="urn:microsoft.com/office/officeart/2005/8/layout/hierarchy3"/>
    <dgm:cxn modelId="{9BE3D9C2-FEF9-6747-AFBD-D5D1284F8741}" srcId="{E666C6AD-E1B8-374D-9868-49B6D79A804F}" destId="{CE3CB001-8A13-E14E-8314-EDE9AF33D249}" srcOrd="1" destOrd="0" parTransId="{7F32B4FE-B2B5-2A48-A9E0-66FC1E161675}" sibTransId="{F1138E15-F744-E74F-9B69-53FCFCA5BEC0}"/>
    <dgm:cxn modelId="{E7FBFD24-641A-6240-8F9F-8AF31D62554D}" type="presOf" srcId="{A0766265-B281-4842-A4CF-3A0A12686217}" destId="{39F46753-63ED-C446-9329-715CDEC00E6B}" srcOrd="0" destOrd="0" presId="urn:microsoft.com/office/officeart/2005/8/layout/hierarchy3"/>
    <dgm:cxn modelId="{4E3B7A63-14EC-464E-9CC6-7B8CBA04B51D}" type="presOf" srcId="{AAA4C8BD-963C-4E45-8B4A-27E55FB34DD4}" destId="{8BD99D07-F9CA-5E4A-9C39-E08903C02473}" srcOrd="0" destOrd="0" presId="urn:microsoft.com/office/officeart/2005/8/layout/hierarchy3"/>
    <dgm:cxn modelId="{81A32129-AA49-5F4F-B7FF-E1801ACF85D4}" type="presOf" srcId="{168C0BF4-CF54-1F47-9B75-A6726E827534}" destId="{F6D70550-F6E0-BB48-813C-CDE2F4BE5273}" srcOrd="0" destOrd="0" presId="urn:microsoft.com/office/officeart/2005/8/layout/hierarchy3"/>
    <dgm:cxn modelId="{CFC231C4-74A0-3D42-AB32-E7C7589CF7BF}" srcId="{F9EBF691-27B0-C747-A4F5-833D096F9A28}" destId="{EEF4B95D-C628-5245-AB3A-D42D93021E49}" srcOrd="5" destOrd="0" parTransId="{85A974FF-4C19-2B4E-BA72-E4A513750213}" sibTransId="{6F7B8CAC-259A-1548-B657-FEC700AB401D}"/>
    <dgm:cxn modelId="{EB3A4B0E-D623-ED43-973E-3B14107D0ECB}" type="presOf" srcId="{E666C6AD-E1B8-374D-9868-49B6D79A804F}" destId="{6CF99EC9-D5C0-364C-87A7-DE962421816F}" srcOrd="1" destOrd="0" presId="urn:microsoft.com/office/officeart/2005/8/layout/hierarchy3"/>
    <dgm:cxn modelId="{8D216D4F-ABF7-AD4B-8865-E5E6E2227452}" srcId="{63482CE6-3085-5446-A8A5-9BF7D27695E4}" destId="{ABDF03D1-9D3C-2C4E-B673-99D2B5657C55}" srcOrd="0" destOrd="0" parTransId="{752DA907-8865-6E49-9D76-682FE89C95FB}" sibTransId="{830E426F-AA0F-314D-912A-57674971A70F}"/>
    <dgm:cxn modelId="{218DDFA0-A635-E247-8DE9-76B6858CBB30}" type="presOf" srcId="{7F32B4FE-B2B5-2A48-A9E0-66FC1E161675}" destId="{AB2552B2-62A2-C84A-A2CF-01E5E2546F52}" srcOrd="0" destOrd="0" presId="urn:microsoft.com/office/officeart/2005/8/layout/hierarchy3"/>
    <dgm:cxn modelId="{21A7CEEB-F70C-0448-A3BD-8BCC24E2DF4A}" srcId="{F9EBF691-27B0-C747-A4F5-833D096F9A28}" destId="{168C0BF4-CF54-1F47-9B75-A6726E827534}" srcOrd="4" destOrd="0" parTransId="{9E0D30A4-0CE2-A342-9B97-33969E4B1072}" sibTransId="{7A23E584-8786-F44E-9079-5AD8E2EEE5A7}"/>
    <dgm:cxn modelId="{C98B3ED7-7E33-4C44-8F7A-B1D75A3F7B68}" type="presOf" srcId="{63482CE6-3085-5446-A8A5-9BF7D27695E4}" destId="{304ADAFC-D319-A44E-9940-B3101AF6814A}" srcOrd="1" destOrd="0" presId="urn:microsoft.com/office/officeart/2005/8/layout/hierarchy3"/>
    <dgm:cxn modelId="{91B5BF9F-6F77-9E46-A7CB-AC8A24CBF8DA}" type="presOf" srcId="{437C55B7-87B4-824D-B655-EFD1D60AD0F4}" destId="{11644339-CF88-5142-B31A-B4018B482B1E}" srcOrd="0" destOrd="0" presId="urn:microsoft.com/office/officeart/2005/8/layout/hierarchy3"/>
    <dgm:cxn modelId="{C59F05CE-4AEB-DB48-99B1-0607B4F66835}" srcId="{E666C6AD-E1B8-374D-9868-49B6D79A804F}" destId="{28D0DA79-278A-C642-88B2-DA6EDF3435C9}" srcOrd="2" destOrd="0" parTransId="{E3CE62CD-2FD3-0D43-B8F7-F4CCFBB1EFC2}" sibTransId="{874D7CC3-14C7-6F47-AE40-77D427F2FF76}"/>
    <dgm:cxn modelId="{FBAD1DD5-9A16-C949-96B1-C6EE672CB4F7}" type="presOf" srcId="{9AE6DC02-D15C-534F-B46B-CAEE20AF5474}" destId="{1D68B43B-B70D-EE40-9CC7-82C81FB15E83}" srcOrd="0" destOrd="0" presId="urn:microsoft.com/office/officeart/2005/8/layout/hierarchy3"/>
    <dgm:cxn modelId="{FDC7BFF9-F84B-EA4E-BF2E-4BEB03AC6AC4}" type="presOf" srcId="{E666C6AD-E1B8-374D-9868-49B6D79A804F}" destId="{1B3B5DA0-2DBD-9C4A-9123-8B971A7F3E37}" srcOrd="0" destOrd="0" presId="urn:microsoft.com/office/officeart/2005/8/layout/hierarchy3"/>
    <dgm:cxn modelId="{D92CC2FE-19CA-9D44-B74E-BD38FCFA6B63}" type="presOf" srcId="{B5D28D16-5174-D744-AA68-3675917D558D}" destId="{CDB3E2AC-4356-424C-BCDE-D2DAC442C0BA}" srcOrd="0" destOrd="0" presId="urn:microsoft.com/office/officeart/2005/8/layout/hierarchy3"/>
    <dgm:cxn modelId="{C7FEDE48-793E-6347-8A88-2F7B563E99BB}" type="presOf" srcId="{8A0C80AF-142F-1540-BDCE-54C7AF43BAF0}" destId="{69E53185-0E6F-EE45-BB28-52B18DEA38A6}" srcOrd="0" destOrd="0" presId="urn:microsoft.com/office/officeart/2005/8/layout/hierarchy3"/>
    <dgm:cxn modelId="{F444D851-4467-2342-B062-8BD9C3444B56}" srcId="{F9EBF691-27B0-C747-A4F5-833D096F9A28}" destId="{F426010C-E675-6942-BAB7-E72F5394660A}" srcOrd="2" destOrd="0" parTransId="{1DF79E91-F5EA-1F4C-8D19-6E590DBFF32B}" sibTransId="{021254A7-4C2E-9848-9BB7-64289599A1B2}"/>
    <dgm:cxn modelId="{91FB951C-C196-AD4E-A284-468FFB1B4C15}" type="presParOf" srcId="{3949EF55-81E9-D244-904A-75FF72521B6F}" destId="{E68A593F-4106-BE4A-AC3A-7646803B740F}" srcOrd="0" destOrd="0" presId="urn:microsoft.com/office/officeart/2005/8/layout/hierarchy3"/>
    <dgm:cxn modelId="{B2EB9A2D-3A87-F942-B39A-07D3D764B4C2}" type="presParOf" srcId="{E68A593F-4106-BE4A-AC3A-7646803B740F}" destId="{4F54E0D5-4F87-F443-B1D6-733C62CD49B0}" srcOrd="0" destOrd="0" presId="urn:microsoft.com/office/officeart/2005/8/layout/hierarchy3"/>
    <dgm:cxn modelId="{88758BC8-A8DF-9546-8461-284D9192F91B}" type="presParOf" srcId="{4F54E0D5-4F87-F443-B1D6-733C62CD49B0}" destId="{2AADAAED-E6B8-914A-93E7-9E917C939164}" srcOrd="0" destOrd="0" presId="urn:microsoft.com/office/officeart/2005/8/layout/hierarchy3"/>
    <dgm:cxn modelId="{89942985-4C8D-1B4A-8365-1DC170386EE2}" type="presParOf" srcId="{4F54E0D5-4F87-F443-B1D6-733C62CD49B0}" destId="{304ADAFC-D319-A44E-9940-B3101AF6814A}" srcOrd="1" destOrd="0" presId="urn:microsoft.com/office/officeart/2005/8/layout/hierarchy3"/>
    <dgm:cxn modelId="{D8A3FDDF-3714-5541-84A4-3FB39D6A1D23}" type="presParOf" srcId="{E68A593F-4106-BE4A-AC3A-7646803B740F}" destId="{57A8B457-B2D2-344B-A403-77AC7CFF0903}" srcOrd="1" destOrd="0" presId="urn:microsoft.com/office/officeart/2005/8/layout/hierarchy3"/>
    <dgm:cxn modelId="{51C59CD9-677C-204E-BA2B-8AFD6E70DCA3}" type="presParOf" srcId="{57A8B457-B2D2-344B-A403-77AC7CFF0903}" destId="{4964E652-9043-D044-BFB0-450F864BC733}" srcOrd="0" destOrd="0" presId="urn:microsoft.com/office/officeart/2005/8/layout/hierarchy3"/>
    <dgm:cxn modelId="{B8CC7CB0-B91F-7742-956C-B850C39C1287}" type="presParOf" srcId="{57A8B457-B2D2-344B-A403-77AC7CFF0903}" destId="{6F6B4DA8-79D5-8E44-9B29-3EC07A6432C9}" srcOrd="1" destOrd="0" presId="urn:microsoft.com/office/officeart/2005/8/layout/hierarchy3"/>
    <dgm:cxn modelId="{1CCB32D3-AAEA-3B44-B720-1677D1CD269E}" type="presParOf" srcId="{57A8B457-B2D2-344B-A403-77AC7CFF0903}" destId="{1D68B43B-B70D-EE40-9CC7-82C81FB15E83}" srcOrd="2" destOrd="0" presId="urn:microsoft.com/office/officeart/2005/8/layout/hierarchy3"/>
    <dgm:cxn modelId="{BB0D5809-8119-9840-A709-746ECF44A006}" type="presParOf" srcId="{57A8B457-B2D2-344B-A403-77AC7CFF0903}" destId="{11644339-CF88-5142-B31A-B4018B482B1E}" srcOrd="3" destOrd="0" presId="urn:microsoft.com/office/officeart/2005/8/layout/hierarchy3"/>
    <dgm:cxn modelId="{7848189A-D9C8-A941-B3DB-B14899FFC9CA}" type="presParOf" srcId="{57A8B457-B2D2-344B-A403-77AC7CFF0903}" destId="{DF8CD509-2B0B-3349-AD64-6EC8D27B6182}" srcOrd="4" destOrd="0" presId="urn:microsoft.com/office/officeart/2005/8/layout/hierarchy3"/>
    <dgm:cxn modelId="{06B46212-B120-D54B-A9ED-938CC886647A}" type="presParOf" srcId="{57A8B457-B2D2-344B-A403-77AC7CFF0903}" destId="{1E9FF256-00E3-A54A-A48E-0943A9611597}" srcOrd="5" destOrd="0" presId="urn:microsoft.com/office/officeart/2005/8/layout/hierarchy3"/>
    <dgm:cxn modelId="{A3CF5D04-6036-4945-840E-23D79105B3D8}" type="presParOf" srcId="{3949EF55-81E9-D244-904A-75FF72521B6F}" destId="{CAD7F418-26C1-9841-A6D8-4EE1AC576B6E}" srcOrd="1" destOrd="0" presId="urn:microsoft.com/office/officeart/2005/8/layout/hierarchy3"/>
    <dgm:cxn modelId="{14C0F029-FCD2-8145-8AB7-108080E2E408}" type="presParOf" srcId="{CAD7F418-26C1-9841-A6D8-4EE1AC576B6E}" destId="{B60A57A8-FC53-A64B-B542-5120DB2C46D7}" srcOrd="0" destOrd="0" presId="urn:microsoft.com/office/officeart/2005/8/layout/hierarchy3"/>
    <dgm:cxn modelId="{2F0DAFF9-5303-CF48-9EE9-58432735E40C}" type="presParOf" srcId="{B60A57A8-FC53-A64B-B542-5120DB2C46D7}" destId="{98B4CA19-24D7-F44F-AD7E-F1372E8F1871}" srcOrd="0" destOrd="0" presId="urn:microsoft.com/office/officeart/2005/8/layout/hierarchy3"/>
    <dgm:cxn modelId="{8FA3CF58-5D22-764E-A2F2-7D85AE28FBBB}" type="presParOf" srcId="{B60A57A8-FC53-A64B-B542-5120DB2C46D7}" destId="{6863F48C-155D-E24F-8A91-1F6400E6C9A6}" srcOrd="1" destOrd="0" presId="urn:microsoft.com/office/officeart/2005/8/layout/hierarchy3"/>
    <dgm:cxn modelId="{A960F59F-1FBE-AE45-96C6-E505712F9DD0}" type="presParOf" srcId="{CAD7F418-26C1-9841-A6D8-4EE1AC576B6E}" destId="{6C5BDEF6-9829-9841-8139-E61E9C1DDE75}" srcOrd="1" destOrd="0" presId="urn:microsoft.com/office/officeart/2005/8/layout/hierarchy3"/>
    <dgm:cxn modelId="{1DD9CA60-422F-1E44-896C-C5C08EBF7DEF}" type="presParOf" srcId="{6C5BDEF6-9829-9841-8139-E61E9C1DDE75}" destId="{BC9415F7-B341-554F-887D-A7A35C9FC039}" srcOrd="0" destOrd="0" presId="urn:microsoft.com/office/officeart/2005/8/layout/hierarchy3"/>
    <dgm:cxn modelId="{E15CF0D5-BC44-9743-A950-81D59E7757FA}" type="presParOf" srcId="{6C5BDEF6-9829-9841-8139-E61E9C1DDE75}" destId="{5DDC2F0E-1778-CC4A-BDF9-E680801A66A2}" srcOrd="1" destOrd="0" presId="urn:microsoft.com/office/officeart/2005/8/layout/hierarchy3"/>
    <dgm:cxn modelId="{F6E9C109-45E6-6844-8571-E85B670855EB}" type="presParOf" srcId="{6C5BDEF6-9829-9841-8139-E61E9C1DDE75}" destId="{779DEE02-7569-6543-AB44-4DD601DF7956}" srcOrd="2" destOrd="0" presId="urn:microsoft.com/office/officeart/2005/8/layout/hierarchy3"/>
    <dgm:cxn modelId="{C642796A-3D52-3544-8DD0-A8CD20D559A8}" type="presParOf" srcId="{6C5BDEF6-9829-9841-8139-E61E9C1DDE75}" destId="{39F46753-63ED-C446-9329-715CDEC00E6B}" srcOrd="3" destOrd="0" presId="urn:microsoft.com/office/officeart/2005/8/layout/hierarchy3"/>
    <dgm:cxn modelId="{58E6F0D1-15D9-C84F-9BDE-AE8CDE012CC2}" type="presParOf" srcId="{6C5BDEF6-9829-9841-8139-E61E9C1DDE75}" destId="{F01860B0-60AC-4A4E-9E8B-60A6A4069FBC}" srcOrd="4" destOrd="0" presId="urn:microsoft.com/office/officeart/2005/8/layout/hierarchy3"/>
    <dgm:cxn modelId="{4794D50B-F583-D342-978E-489933B667CC}" type="presParOf" srcId="{6C5BDEF6-9829-9841-8139-E61E9C1DDE75}" destId="{E9DB3DEA-FB2B-8D46-9ECE-9F1306BFE45F}" srcOrd="5" destOrd="0" presId="urn:microsoft.com/office/officeart/2005/8/layout/hierarchy3"/>
    <dgm:cxn modelId="{8B74557C-38B9-FD44-B10E-0B91CE59C034}" type="presParOf" srcId="{6C5BDEF6-9829-9841-8139-E61E9C1DDE75}" destId="{3F392110-226D-5549-83C7-BC12B44F956F}" srcOrd="6" destOrd="0" presId="urn:microsoft.com/office/officeart/2005/8/layout/hierarchy3"/>
    <dgm:cxn modelId="{1B526DCD-8D15-B645-A4D8-C241077D62E1}" type="presParOf" srcId="{6C5BDEF6-9829-9841-8139-E61E9C1DDE75}" destId="{3EE8B487-B87D-E043-939B-41302B09E6F5}" srcOrd="7" destOrd="0" presId="urn:microsoft.com/office/officeart/2005/8/layout/hierarchy3"/>
    <dgm:cxn modelId="{4980791C-A9A1-8045-80E6-5A62D5FA4ECF}" type="presParOf" srcId="{6C5BDEF6-9829-9841-8139-E61E9C1DDE75}" destId="{4A09AA28-EFA2-C242-A76F-5340EA6C8083}" srcOrd="8" destOrd="0" presId="urn:microsoft.com/office/officeart/2005/8/layout/hierarchy3"/>
    <dgm:cxn modelId="{C3F8ABD6-1A36-0B45-8A28-4080759308E2}" type="presParOf" srcId="{6C5BDEF6-9829-9841-8139-E61E9C1DDE75}" destId="{F6D70550-F6E0-BB48-813C-CDE2F4BE5273}" srcOrd="9" destOrd="0" presId="urn:microsoft.com/office/officeart/2005/8/layout/hierarchy3"/>
    <dgm:cxn modelId="{3BCD8C40-A7E1-804C-900E-A875F91AF717}" type="presParOf" srcId="{6C5BDEF6-9829-9841-8139-E61E9C1DDE75}" destId="{4C8FB034-43AE-6C4C-9238-EDBABA9D0F2D}" srcOrd="10" destOrd="0" presId="urn:microsoft.com/office/officeart/2005/8/layout/hierarchy3"/>
    <dgm:cxn modelId="{E4717563-DD3B-724F-A199-DDC32C308F84}" type="presParOf" srcId="{6C5BDEF6-9829-9841-8139-E61E9C1DDE75}" destId="{636FD603-60FE-3440-998F-639288B39775}" srcOrd="11" destOrd="0" presId="urn:microsoft.com/office/officeart/2005/8/layout/hierarchy3"/>
    <dgm:cxn modelId="{6F1F65CF-DF2E-B14D-A86F-DE7F6697B964}" type="presParOf" srcId="{3949EF55-81E9-D244-904A-75FF72521B6F}" destId="{41A93948-8E84-084D-9437-1168E9B5BA87}" srcOrd="2" destOrd="0" presId="urn:microsoft.com/office/officeart/2005/8/layout/hierarchy3"/>
    <dgm:cxn modelId="{71C0F8AB-8430-5746-B182-53E61ECF0AE0}" type="presParOf" srcId="{41A93948-8E84-084D-9437-1168E9B5BA87}" destId="{2C5B7703-3C3F-0840-9900-72FA69AAD595}" srcOrd="0" destOrd="0" presId="urn:microsoft.com/office/officeart/2005/8/layout/hierarchy3"/>
    <dgm:cxn modelId="{152DE952-75DB-C047-9C2A-E6D878EB9E3E}" type="presParOf" srcId="{2C5B7703-3C3F-0840-9900-72FA69AAD595}" destId="{27EB9731-4AE4-0541-9297-327FCE7717F2}" srcOrd="0" destOrd="0" presId="urn:microsoft.com/office/officeart/2005/8/layout/hierarchy3"/>
    <dgm:cxn modelId="{DC0E83E5-E06F-3E48-A3AA-26C6E6D696F3}" type="presParOf" srcId="{2C5B7703-3C3F-0840-9900-72FA69AAD595}" destId="{23C54F0D-D984-AC4F-B3FE-A36D100C06BF}" srcOrd="1" destOrd="0" presId="urn:microsoft.com/office/officeart/2005/8/layout/hierarchy3"/>
    <dgm:cxn modelId="{5A562D91-7A86-B341-A107-A467F69223B1}" type="presParOf" srcId="{41A93948-8E84-084D-9437-1168E9B5BA87}" destId="{9754CCBF-9D4F-F142-BF30-DEBAB3259A19}" srcOrd="1" destOrd="0" presId="urn:microsoft.com/office/officeart/2005/8/layout/hierarchy3"/>
    <dgm:cxn modelId="{4E5615C2-4B8E-AC44-B672-636E5AADB842}" type="presParOf" srcId="{9754CCBF-9D4F-F142-BF30-DEBAB3259A19}" destId="{74C3106D-EA30-2740-B942-721B6A447750}" srcOrd="0" destOrd="0" presId="urn:microsoft.com/office/officeart/2005/8/layout/hierarchy3"/>
    <dgm:cxn modelId="{C19B48FE-E9A8-A24A-A567-E2E3F2D2CFE4}" type="presParOf" srcId="{9754CCBF-9D4F-F142-BF30-DEBAB3259A19}" destId="{CDB3E2AC-4356-424C-BCDE-D2DAC442C0BA}" srcOrd="1" destOrd="0" presId="urn:microsoft.com/office/officeart/2005/8/layout/hierarchy3"/>
    <dgm:cxn modelId="{F985AA4D-8E9E-6842-B043-09B513ACD099}" type="presParOf" srcId="{9754CCBF-9D4F-F142-BF30-DEBAB3259A19}" destId="{CD797DA2-160C-6841-AA4D-84D1C6EFFF44}" srcOrd="2" destOrd="0" presId="urn:microsoft.com/office/officeart/2005/8/layout/hierarchy3"/>
    <dgm:cxn modelId="{CF940E74-FE83-2246-B78D-E0683EAAEE93}" type="presParOf" srcId="{9754CCBF-9D4F-F142-BF30-DEBAB3259A19}" destId="{8BD99D07-F9CA-5E4A-9C39-E08903C02473}" srcOrd="3" destOrd="0" presId="urn:microsoft.com/office/officeart/2005/8/layout/hierarchy3"/>
    <dgm:cxn modelId="{2424C0FF-D99D-BB4A-855B-053C77B4FC32}" type="presParOf" srcId="{9754CCBF-9D4F-F142-BF30-DEBAB3259A19}" destId="{3ADCA8AE-7AE4-7A49-8BE9-EF1D5B8BBCA4}" srcOrd="4" destOrd="0" presId="urn:microsoft.com/office/officeart/2005/8/layout/hierarchy3"/>
    <dgm:cxn modelId="{6036F61E-EAE2-EB4C-85B9-09EED389BE08}" type="presParOf" srcId="{9754CCBF-9D4F-F142-BF30-DEBAB3259A19}" destId="{B6D2BD21-66AE-754C-BE9F-3CE7B6D7684E}" srcOrd="5" destOrd="0" presId="urn:microsoft.com/office/officeart/2005/8/layout/hierarchy3"/>
    <dgm:cxn modelId="{85252C27-8D8D-0649-A90A-84C481E2248C}" type="presParOf" srcId="{9754CCBF-9D4F-F142-BF30-DEBAB3259A19}" destId="{58F40551-40D8-AE47-8A4F-A5018B2BD0A0}" srcOrd="6" destOrd="0" presId="urn:microsoft.com/office/officeart/2005/8/layout/hierarchy3"/>
    <dgm:cxn modelId="{72DC0E38-2AA5-464F-A94C-FD69B893D4D5}" type="presParOf" srcId="{9754CCBF-9D4F-F142-BF30-DEBAB3259A19}" destId="{415F36F2-5B88-FC41-A764-7C1A1B28CA72}" srcOrd="7" destOrd="0" presId="urn:microsoft.com/office/officeart/2005/8/layout/hierarchy3"/>
    <dgm:cxn modelId="{D602A9CD-90E0-274B-93B9-14195CE3A121}" type="presParOf" srcId="{3949EF55-81E9-D244-904A-75FF72521B6F}" destId="{FC3B3961-21F6-6842-B8D6-55124F461904}" srcOrd="3" destOrd="0" presId="urn:microsoft.com/office/officeart/2005/8/layout/hierarchy3"/>
    <dgm:cxn modelId="{EB46AC36-3E8B-944D-8B3A-7F6FA2A12B0F}" type="presParOf" srcId="{FC3B3961-21F6-6842-B8D6-55124F461904}" destId="{3DD926BA-53C7-6640-901E-D402AAB521D5}" srcOrd="0" destOrd="0" presId="urn:microsoft.com/office/officeart/2005/8/layout/hierarchy3"/>
    <dgm:cxn modelId="{BB36340E-3B48-5F44-9247-6C0558EBE3D5}" type="presParOf" srcId="{3DD926BA-53C7-6640-901E-D402AAB521D5}" destId="{1B3B5DA0-2DBD-9C4A-9123-8B971A7F3E37}" srcOrd="0" destOrd="0" presId="urn:microsoft.com/office/officeart/2005/8/layout/hierarchy3"/>
    <dgm:cxn modelId="{5395D7F2-01A9-2E49-807D-6B797ABA8EDB}" type="presParOf" srcId="{3DD926BA-53C7-6640-901E-D402AAB521D5}" destId="{6CF99EC9-D5C0-364C-87A7-DE962421816F}" srcOrd="1" destOrd="0" presId="urn:microsoft.com/office/officeart/2005/8/layout/hierarchy3"/>
    <dgm:cxn modelId="{44BCBCE5-2E53-AC4E-BF51-2E5DF05AA657}" type="presParOf" srcId="{FC3B3961-21F6-6842-B8D6-55124F461904}" destId="{92996C6B-DB7E-BC4D-911D-FEB351A1C617}" srcOrd="1" destOrd="0" presId="urn:microsoft.com/office/officeart/2005/8/layout/hierarchy3"/>
    <dgm:cxn modelId="{C8BB870D-39E8-9B41-9AE9-F43197CA09A9}" type="presParOf" srcId="{92996C6B-DB7E-BC4D-911D-FEB351A1C617}" destId="{91F2967B-FCDF-0F44-B3E4-ABA459391FCE}" srcOrd="0" destOrd="0" presId="urn:microsoft.com/office/officeart/2005/8/layout/hierarchy3"/>
    <dgm:cxn modelId="{72CE167A-B2CB-FB4F-A526-9085A5BD175D}" type="presParOf" srcId="{92996C6B-DB7E-BC4D-911D-FEB351A1C617}" destId="{3FCCB4D9-AB09-DA47-880C-83F170C3E033}" srcOrd="1" destOrd="0" presId="urn:microsoft.com/office/officeart/2005/8/layout/hierarchy3"/>
    <dgm:cxn modelId="{74BBF2D1-C6D8-EF43-896B-02B512126ABC}" type="presParOf" srcId="{92996C6B-DB7E-BC4D-911D-FEB351A1C617}" destId="{AB2552B2-62A2-C84A-A2CF-01E5E2546F52}" srcOrd="2" destOrd="0" presId="urn:microsoft.com/office/officeart/2005/8/layout/hierarchy3"/>
    <dgm:cxn modelId="{9B507A4F-56B6-6A40-B43D-FF5DAA3C7C8E}" type="presParOf" srcId="{92996C6B-DB7E-BC4D-911D-FEB351A1C617}" destId="{8FD42C10-8BFB-4C48-8142-63C514A196EC}" srcOrd="3" destOrd="0" presId="urn:microsoft.com/office/officeart/2005/8/layout/hierarchy3"/>
    <dgm:cxn modelId="{553364CC-B65E-C84F-A1A2-9B96E936D1CB}" type="presParOf" srcId="{92996C6B-DB7E-BC4D-911D-FEB351A1C617}" destId="{CF2A3341-35F0-2D42-83EE-782A90BA77BD}" srcOrd="4" destOrd="0" presId="urn:microsoft.com/office/officeart/2005/8/layout/hierarchy3"/>
    <dgm:cxn modelId="{208C7625-C888-D945-8150-02555E303064}" type="presParOf" srcId="{92996C6B-DB7E-BC4D-911D-FEB351A1C617}" destId="{D1F1CC98-D6F2-CE41-84C9-61586B2FA80C}" srcOrd="5" destOrd="0" presId="urn:microsoft.com/office/officeart/2005/8/layout/hierarchy3"/>
    <dgm:cxn modelId="{EF70D2FB-E24F-8945-99FB-1E8FE1467EAE}" type="presParOf" srcId="{92996C6B-DB7E-BC4D-911D-FEB351A1C617}" destId="{69E53185-0E6F-EE45-BB28-52B18DEA38A6}" srcOrd="6" destOrd="0" presId="urn:microsoft.com/office/officeart/2005/8/layout/hierarchy3"/>
    <dgm:cxn modelId="{61D73456-3669-C343-BA4A-391B9E6ECCC4}" type="presParOf" srcId="{92996C6B-DB7E-BC4D-911D-FEB351A1C617}" destId="{CB1BC56C-4257-7645-92CD-CE257ECF4994}" srcOrd="7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C39F0-A6B6-4D1E-A55C-EB086038FE60}">
      <dsp:nvSpPr>
        <dsp:cNvPr id="0" name=""/>
        <dsp:cNvSpPr/>
      </dsp:nvSpPr>
      <dsp:spPr>
        <a:xfrm>
          <a:off x="1873432" y="0"/>
          <a:ext cx="1700254" cy="16716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Arial" pitchFamily="34" charset="0"/>
              <a:cs typeface="Arial" pitchFamily="34" charset="0"/>
            </a:rPr>
            <a:t>Professional Development </a:t>
          </a:r>
        </a:p>
      </dsp:txBody>
      <dsp:txXfrm>
        <a:off x="2122428" y="244808"/>
        <a:ext cx="1202262" cy="1182039"/>
      </dsp:txXfrm>
    </dsp:sp>
    <dsp:sp modelId="{D652F2B2-10ED-47A5-982F-96C621736F58}">
      <dsp:nvSpPr>
        <dsp:cNvPr id="0" name=""/>
        <dsp:cNvSpPr/>
      </dsp:nvSpPr>
      <dsp:spPr>
        <a:xfrm>
          <a:off x="2444609" y="1755708"/>
          <a:ext cx="663588" cy="66784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2532568" y="2011595"/>
        <a:ext cx="487670" cy="156075"/>
      </dsp:txXfrm>
    </dsp:sp>
    <dsp:sp modelId="{A8FFBCAA-4CE5-41C6-A190-2EEFE9B691C6}">
      <dsp:nvSpPr>
        <dsp:cNvPr id="0" name=""/>
        <dsp:cNvSpPr/>
      </dsp:nvSpPr>
      <dsp:spPr>
        <a:xfrm>
          <a:off x="1944448" y="2480984"/>
          <a:ext cx="1716753" cy="1757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Arial" pitchFamily="34" charset="0"/>
              <a:cs typeface="Arial" pitchFamily="34" charset="0"/>
            </a:rPr>
            <a:t>School Support</a:t>
          </a:r>
        </a:p>
      </dsp:txBody>
      <dsp:txXfrm>
        <a:off x="2195861" y="2738419"/>
        <a:ext cx="1213927" cy="1243003"/>
      </dsp:txXfrm>
    </dsp:sp>
    <dsp:sp modelId="{7E4F9F4D-4A1B-4478-81A4-3BB8A202E1DA}">
      <dsp:nvSpPr>
        <dsp:cNvPr id="0" name=""/>
        <dsp:cNvSpPr/>
      </dsp:nvSpPr>
      <dsp:spPr>
        <a:xfrm rot="14011">
          <a:off x="3880240" y="1873974"/>
          <a:ext cx="952767" cy="505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880241" y="1974699"/>
        <a:ext cx="801216" cy="303103"/>
      </dsp:txXfrm>
    </dsp:sp>
    <dsp:sp modelId="{4CFD6FD4-EAEA-4B83-A270-F6E8E1490CDB}">
      <dsp:nvSpPr>
        <dsp:cNvPr id="0" name=""/>
        <dsp:cNvSpPr/>
      </dsp:nvSpPr>
      <dsp:spPr>
        <a:xfrm>
          <a:off x="5156676" y="1290119"/>
          <a:ext cx="1751477" cy="1685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latin typeface="Arial" pitchFamily="34" charset="0"/>
              <a:cs typeface="Arial" pitchFamily="34" charset="0"/>
            </a:rPr>
            <a:t>Increased Teacher Success</a:t>
          </a:r>
        </a:p>
      </dsp:txBody>
      <dsp:txXfrm>
        <a:off x="5413174" y="1536916"/>
        <a:ext cx="1238481" cy="1191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173AA-D5FF-0A4B-907E-D5D234899712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F70E-BF36-6C49-9D51-4D2A0586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88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F72AF-DA59-014C-93F8-9DFE09498F6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203E5-A992-E54E-B28F-BF5545962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94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Guide—Activity, Page 10</a:t>
            </a:r>
          </a:p>
          <a:p>
            <a:r>
              <a:rPr lang="en-US" dirty="0"/>
              <a:t>Share list and write on whiteboard or chart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68386-D6F5-42E0-944B-028FC4BB612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9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Guide—Activity, Page 10</a:t>
            </a:r>
          </a:p>
          <a:p>
            <a:r>
              <a:rPr lang="en-US" dirty="0"/>
              <a:t>Share list and write on whiteboard or chart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68386-D6F5-42E0-944B-028FC4BB612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33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Guide—Activity, Page 10</a:t>
            </a:r>
          </a:p>
          <a:p>
            <a:r>
              <a:rPr lang="en-US" dirty="0"/>
              <a:t>Share list and write on whiteboard or chart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68386-D6F5-42E0-944B-028FC4BB612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1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Guide—Activity, Page 10</a:t>
            </a:r>
          </a:p>
          <a:p>
            <a:r>
              <a:rPr lang="en-US" dirty="0"/>
              <a:t>Share list and write on whiteboard or chart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68386-D6F5-42E0-944B-028FC4BB612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5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PG—Information Sheet, Page</a:t>
            </a:r>
            <a:r>
              <a:rPr lang="en-US" baseline="0" dirty="0"/>
              <a:t> 11-12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68386-D6F5-42E0-944B-028FC4BB612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6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Follow-ups on Friday and</a:t>
            </a:r>
            <a:r>
              <a:rPr lang="en-US" baseline="0" dirty="0"/>
              <a:t> Saturday.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4897CE-3DE7-4E41-893B-10314FCB394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07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80DA3C6-CCB2-4627-96F6-99234B8570F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4/25/2019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94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94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FEF275F-EEE1-4FBB-AD61-C67357B6392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94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92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8687-5760-814E-92A1-DDC8E65715B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93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sampling of where we are today.  The list is beginning to grow rapidly as this program is having such a positive impact in the states and districts we serve.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Presentation Title / Presenter First Name Last Name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2903E7-652A-FC41-B5FF-0807B98EA45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8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2"/>
          <p:cNvSpPr/>
          <p:nvPr/>
        </p:nvSpPr>
        <p:spPr>
          <a:xfrm>
            <a:off x="304800" y="6400800"/>
            <a:ext cx="7569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NRCCTE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376098"/>
                </a:solidFill>
                <a:effectLst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0"/>
          </p:nvPr>
        </p:nvSpPr>
        <p:spPr>
          <a:xfrm>
            <a:off x="4114800" y="6324600"/>
            <a:ext cx="4154487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1"/>
          </p:nvPr>
        </p:nvSpPr>
        <p:spPr>
          <a:xfrm>
            <a:off x="8370888" y="6492875"/>
            <a:ext cx="708025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7DEDF59-8973-1B4E-B76E-6330F76C0F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5364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324600"/>
            <a:ext cx="9144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2800">
                <a:solidFill>
                  <a:srgbClr val="376098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solidFill>
                  <a:srgbClr val="376098"/>
                </a:solidFill>
                <a:effectLst/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376098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>
                <a:solidFill>
                  <a:srgbClr val="376098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62600"/>
            <a:ext cx="4040188" cy="609600"/>
          </a:xfrm>
          <a:solidFill>
            <a:srgbClr val="376098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562600"/>
            <a:ext cx="4041775" cy="609600"/>
          </a:xfrm>
          <a:solidFill>
            <a:srgbClr val="376098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- Bulle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8183" y="274638"/>
            <a:ext cx="7690896" cy="1143000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7200" y="6386190"/>
            <a:ext cx="3775696" cy="411480"/>
          </a:xfrm>
        </p:spPr>
        <p:txBody>
          <a:bodyPr/>
          <a:lstStyle/>
          <a:p>
            <a:r>
              <a:rPr lang="en-US"/>
              <a:t>Staff Webinar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2818" y="6386190"/>
            <a:ext cx="521280" cy="411480"/>
          </a:xfrm>
        </p:spPr>
        <p:txBody>
          <a:bodyPr/>
          <a:lstStyle/>
          <a:p>
            <a:fld id="{C6BF0614-88EF-E141-A4D8-626B55E019E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14108" y="1662070"/>
            <a:ext cx="7690897" cy="4464093"/>
          </a:xfrm>
        </p:spPr>
        <p:txBody>
          <a:bodyPr/>
          <a:lstStyle>
            <a:lvl1pPr marL="514350" indent="-514350">
              <a:buClr>
                <a:srgbClr val="002060"/>
              </a:buClr>
              <a:buSzPct val="95000"/>
              <a:buFont typeface="Arial" panose="020B0604020202020204" pitchFamily="34" charset="0"/>
              <a:buChar char="■"/>
              <a:defRPr sz="2400" b="1">
                <a:solidFill>
                  <a:schemeClr val="tx1">
                    <a:lumMod val="75000"/>
                  </a:schemeClr>
                </a:solidFill>
              </a:defRPr>
            </a:lvl1pPr>
            <a:lvl2pPr marL="971550" indent="-514350">
              <a:buClr>
                <a:srgbClr val="002060"/>
              </a:buClr>
              <a:buSzPct val="95000"/>
              <a:buFont typeface="Arial" panose="020B0604020202020204" pitchFamily="34" charset="0"/>
              <a:buChar char="●"/>
              <a:defRPr sz="2000" b="1">
                <a:solidFill>
                  <a:schemeClr val="tx1">
                    <a:lumMod val="75000"/>
                  </a:schemeClr>
                </a:solidFill>
              </a:defRPr>
            </a:lvl2pPr>
            <a:lvl3pPr marL="1314450" indent="-400050">
              <a:buClr>
                <a:srgbClr val="002060"/>
              </a:buClr>
              <a:buSzPct val="95000"/>
              <a:buFont typeface="Courier New" panose="02070309020205020404" pitchFamily="49" charset="0"/>
              <a:buChar char="o"/>
              <a:defRPr sz="1800" b="1">
                <a:solidFill>
                  <a:schemeClr val="tx1">
                    <a:lumMod val="75000"/>
                  </a:schemeClr>
                </a:solidFill>
              </a:defRPr>
            </a:lvl3pPr>
            <a:lvl4pPr marL="1771650" indent="-400050">
              <a:buClr>
                <a:schemeClr val="accent5"/>
              </a:buClr>
              <a:buFont typeface="+mj-lt"/>
              <a:buAutoNum type="romanUcPeriod"/>
              <a:defRPr sz="1600" b="1"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chemeClr val="accent5"/>
              </a:buClr>
              <a:defRPr sz="1600" b="1">
                <a:solidFill>
                  <a:schemeClr val="tx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85" y="6341365"/>
            <a:ext cx="2133600" cy="40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8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295206"/>
            <a:ext cx="9177478" cy="562794"/>
            <a:chOff x="0" y="6295206"/>
            <a:chExt cx="9177478" cy="562794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6295206"/>
              <a:ext cx="9177478" cy="562794"/>
            </a:xfrm>
            <a:prstGeom prst="rect">
              <a:avLst/>
            </a:prstGeom>
            <a:blipFill rotWithShape="1">
              <a:blip r:embed="rId10"/>
              <a:tile tx="0" ty="0" sx="100000" sy="100000" flip="none" algn="tl"/>
            </a:blipFill>
            <a:ln>
              <a:solidFill>
                <a:srgbClr val="53648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 userDrawn="1"/>
          </p:nvCxnSpPr>
          <p:spPr>
            <a:xfrm>
              <a:off x="0" y="6324600"/>
              <a:ext cx="914400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6" r:id="rId1"/>
    <p:sldLayoutId id="2147484927" r:id="rId2"/>
    <p:sldLayoutId id="2147484928" r:id="rId3"/>
    <p:sldLayoutId id="2147484929" r:id="rId4"/>
    <p:sldLayoutId id="2147484930" r:id="rId5"/>
    <p:sldLayoutId id="2147484931" r:id="rId6"/>
    <p:sldLayoutId id="2147484932" r:id="rId7"/>
    <p:sldLayoutId id="2147484933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376098"/>
          </a:solidFill>
          <a:effectLst/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Debbie.Anderson@sreb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924800" cy="232968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/>
              <a:t>Teaching to Lead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b="0" i="1" dirty="0"/>
              <a:t>Preparing CTE Teachers for Today’s Students</a:t>
            </a:r>
            <a:br>
              <a:rPr lang="en-US" sz="2400" b="0" i="1" dirty="0"/>
            </a:br>
            <a:r>
              <a:rPr lang="en-US" sz="2400" b="0" i="1" dirty="0"/>
              <a:t/>
            </a:r>
            <a:br>
              <a:rPr lang="en-US" sz="2400" b="0" i="1" dirty="0"/>
            </a:br>
            <a:r>
              <a:rPr lang="en-US" sz="2400" dirty="0"/>
              <a:t>Debbie Anderson, Director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Debbie.Anderson@sreb.org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cell# 502-220-0057</a:t>
            </a:r>
            <a:endParaRPr lang="en-US" sz="3200" b="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673" y="4816300"/>
            <a:ext cx="3429000" cy="6980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045" y="4585906"/>
            <a:ext cx="2939422" cy="126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09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11747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Verdana"/>
                <a:cs typeface="Verdana"/>
              </a:rPr>
              <a:t>Components of Teaching to Lead</a:t>
            </a:r>
          </a:p>
        </p:txBody>
      </p:sp>
      <p:sp>
        <p:nvSpPr>
          <p:cNvPr id="18435" name="Content Placeholder 8"/>
          <p:cNvSpPr>
            <a:spLocks noGrp="1"/>
          </p:cNvSpPr>
          <p:nvPr>
            <p:ph sz="quarter" idx="2"/>
          </p:nvPr>
        </p:nvSpPr>
        <p:spPr>
          <a:xfrm>
            <a:off x="4724400" y="2438400"/>
            <a:ext cx="3886200" cy="3581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On-site coaching visits from the professional development instructor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Mentoring from a trained, experienced teacher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Support from the building administrator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Electronic communities of practice</a:t>
            </a:r>
          </a:p>
        </p:txBody>
      </p:sp>
      <p:sp>
        <p:nvSpPr>
          <p:cNvPr id="18436" name="Text Placeholder 5"/>
          <p:cNvSpPr>
            <a:spLocks noGrp="1"/>
          </p:cNvSpPr>
          <p:nvPr>
            <p:ph type="body" sz="quarter" idx="1"/>
          </p:nvPr>
        </p:nvSpPr>
        <p:spPr>
          <a:xfrm>
            <a:off x="304800" y="1524000"/>
            <a:ext cx="4040188" cy="762000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Professional Development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572000" y="1524000"/>
            <a:ext cx="4041775" cy="762000"/>
          </a:xfrm>
          <a:solidFill>
            <a:schemeClr val="accent1"/>
          </a:solidFill>
        </p:spPr>
        <p:txBody>
          <a:bodyPr/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Support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BC7AF8C-E27C-4CCD-94E8-051091A99790}"/>
              </a:ext>
            </a:extLst>
          </p:cNvPr>
          <p:cNvSpPr txBox="1"/>
          <p:nvPr/>
        </p:nvSpPr>
        <p:spPr>
          <a:xfrm>
            <a:off x="304800" y="2438400"/>
            <a:ext cx="4267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Summer Institute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5-10 days prior to first year of teaching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During First Year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3 or more 2-day events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Summer Institute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5-10 days following the first year of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Content</a:t>
            </a:r>
          </a:p>
          <a:p>
            <a:r>
              <a:rPr lang="en-US" dirty="0"/>
              <a:t>Authentic Tasks</a:t>
            </a:r>
          </a:p>
          <a:p>
            <a:r>
              <a:rPr lang="en-US" dirty="0"/>
              <a:t>Teach-back/Homework</a:t>
            </a:r>
          </a:p>
          <a:p>
            <a:r>
              <a:rPr lang="en-US" dirty="0"/>
              <a:t>Continuously Modeling for Teachers</a:t>
            </a:r>
          </a:p>
          <a:p>
            <a:r>
              <a:rPr lang="en-US" dirty="0"/>
              <a:t>Productive Struggle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86099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534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Professional Development Content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1226084"/>
              </p:ext>
            </p:extLst>
          </p:nvPr>
        </p:nvGraphicFramePr>
        <p:xfrm>
          <a:off x="609600" y="990600"/>
          <a:ext cx="8153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9600" y="5486400"/>
            <a:ext cx="80772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5562600"/>
            <a:ext cx="723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Verdana"/>
                <a:cs typeface="Verdana"/>
              </a:rPr>
              <a:t>Teacher Reflection</a:t>
            </a:r>
            <a:r>
              <a:rPr lang="en-US" sz="1600" b="1" dirty="0">
                <a:solidFill>
                  <a:schemeClr val="bg1"/>
                </a:solidFill>
                <a:latin typeface="Verdana"/>
                <a:cs typeface="Verdana"/>
              </a:rPr>
              <a:t>: </a:t>
            </a:r>
            <a:r>
              <a:rPr lang="en-US" sz="1600" dirty="0">
                <a:solidFill>
                  <a:schemeClr val="bg1"/>
                </a:solidFill>
                <a:latin typeface="Verdana"/>
                <a:cs typeface="Verdana"/>
              </a:rPr>
              <a:t>Reflect, both individually and collaboratively, on the effects of instruction and use the reflective process to continually improve instructional practice.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9501"/>
          </a:xfrm>
        </p:spPr>
        <p:txBody>
          <a:bodyPr>
            <a:normAutofit/>
          </a:bodyPr>
          <a:lstStyle/>
          <a:p>
            <a:r>
              <a:rPr lang="en-US" dirty="0"/>
              <a:t>Instructional Planning Module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682131"/>
              </p:ext>
            </p:extLst>
          </p:nvPr>
        </p:nvGraphicFramePr>
        <p:xfrm>
          <a:off x="457200" y="1224276"/>
          <a:ext cx="8229600" cy="490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4965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310"/>
            <a:ext cx="8229600" cy="775978"/>
          </a:xfrm>
        </p:spPr>
        <p:txBody>
          <a:bodyPr>
            <a:noAutofit/>
          </a:bodyPr>
          <a:lstStyle/>
          <a:p>
            <a:r>
              <a:rPr lang="en-US" dirty="0"/>
              <a:t>Instructional Strategies Module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192371"/>
              </p:ext>
            </p:extLst>
          </p:nvPr>
        </p:nvGraphicFramePr>
        <p:xfrm>
          <a:off x="448063" y="958858"/>
          <a:ext cx="8229600" cy="507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078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9"/>
            <a:ext cx="8229600" cy="577892"/>
          </a:xfrm>
        </p:spPr>
        <p:txBody>
          <a:bodyPr>
            <a:noAutofit/>
          </a:bodyPr>
          <a:lstStyle/>
          <a:p>
            <a:r>
              <a:rPr lang="en-US" dirty="0"/>
              <a:t>Classroom Assessment Module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502160"/>
              </p:ext>
            </p:extLst>
          </p:nvPr>
        </p:nvGraphicFramePr>
        <p:xfrm>
          <a:off x="457200" y="960120"/>
          <a:ext cx="8229600" cy="5327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912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114"/>
            <a:ext cx="8229600" cy="729751"/>
          </a:xfrm>
        </p:spPr>
        <p:txBody>
          <a:bodyPr>
            <a:normAutofit/>
          </a:bodyPr>
          <a:lstStyle/>
          <a:p>
            <a:r>
              <a:rPr lang="en-US" dirty="0"/>
              <a:t>Classroom Management Module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455575"/>
              </p:ext>
            </p:extLst>
          </p:nvPr>
        </p:nvGraphicFramePr>
        <p:xfrm>
          <a:off x="447722" y="976528"/>
          <a:ext cx="8229600" cy="5561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345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429629"/>
              </p:ext>
            </p:extLst>
          </p:nvPr>
        </p:nvGraphicFramePr>
        <p:xfrm>
          <a:off x="0" y="428385"/>
          <a:ext cx="9144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6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90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2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865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75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Authentic</a:t>
                      </a:r>
                      <a:r>
                        <a:rPr lang="en-US" baseline="0" dirty="0"/>
                        <a:t> Tasks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Teach-Back/Homework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/>
                        <a:t>Introduction,</a:t>
                      </a:r>
                      <a:r>
                        <a:rPr lang="en-US" sz="1600" baseline="0" dirty="0"/>
                        <a:t> Program Overview and Opening Activities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Developmental Characteristics of Students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Establishing the Importance of Classroom Management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Beginning the School Year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Getting to Know Students Well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Teach-backs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indent="-168275">
                        <a:buFont typeface="Arial"/>
                        <a:buChar char="•"/>
                      </a:pPr>
                      <a:r>
                        <a:rPr lang="en-US" sz="1600" dirty="0"/>
                        <a:t>Personal introduction</a:t>
                      </a:r>
                      <a:r>
                        <a:rPr lang="en-US" sz="1600" baseline="0" dirty="0"/>
                        <a:t> for the first day of school</a:t>
                      </a:r>
                    </a:p>
                    <a:p>
                      <a:pPr marL="168275" indent="-168275">
                        <a:buFont typeface="Arial"/>
                        <a:buChar char="•"/>
                        <a:tabLst>
                          <a:tab pos="106363" algn="l"/>
                        </a:tabLst>
                      </a:pPr>
                      <a:r>
                        <a:rPr lang="en-US" sz="1600" baseline="0" dirty="0"/>
                        <a:t>Two-week unit plan for the start of the school year</a:t>
                      </a:r>
                    </a:p>
                    <a:p>
                      <a:pPr marL="168275" indent="-168275">
                        <a:buFont typeface="Arial"/>
                        <a:buChar char="•"/>
                      </a:pPr>
                      <a:r>
                        <a:rPr lang="en-US" sz="1600" baseline="0" dirty="0"/>
                        <a:t>First day of school lesson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</a:t>
                      </a:r>
                      <a:r>
                        <a:rPr lang="en-US" sz="1600" baseline="0" dirty="0"/>
                        <a:t> introduction to students for the first day of school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Homework: The Keys to Student Motivation and research CTSOs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/>
                        <a:t>The Mission of CTE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/>
                        <a:t>A Framework</a:t>
                      </a:r>
                      <a:r>
                        <a:rPr lang="en-US" sz="1600" baseline="0" dirty="0"/>
                        <a:t> for What to Teach in CTE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Industry-Specific Knowledge and Skills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Academic Knowledge and Skills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21st Century Skills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The Big Picture of Instructional Planning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Course Syllabus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Teach-backs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indent="-168275">
                        <a:buFont typeface="Arial"/>
                        <a:buChar char="•"/>
                      </a:pPr>
                      <a:r>
                        <a:rPr lang="en-US" sz="1600" dirty="0"/>
                        <a:t>Mission Statement for a CTE Course</a:t>
                      </a:r>
                    </a:p>
                    <a:p>
                      <a:pPr marL="168275" indent="-168275">
                        <a:buFont typeface="Arial"/>
                        <a:buChar char="•"/>
                      </a:pPr>
                      <a:r>
                        <a:rPr lang="en-US" sz="1600" dirty="0"/>
                        <a:t>Basic Course Syllabus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Present the content of your course using a basic course syllabus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Homework: Review examples of project-based learning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930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D9E47AD-81E2-4420-A40C-D6FCD874A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is using Teaching to Lead?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5EC8694-5A60-43B6-8F91-079F919DF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108" y="1151468"/>
            <a:ext cx="7690897" cy="451273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Syracuse City Schools – Syracuse, NY*</a:t>
            </a:r>
          </a:p>
          <a:p>
            <a:r>
              <a:rPr lang="en-US" dirty="0"/>
              <a:t>Anderson 5 Career Center – Anderson, SC</a:t>
            </a:r>
          </a:p>
          <a:p>
            <a:r>
              <a:rPr lang="en-US" dirty="0"/>
              <a:t>Meridian Tech – Stillwater, OK</a:t>
            </a:r>
          </a:p>
          <a:p>
            <a:r>
              <a:rPr lang="en-US" dirty="0"/>
              <a:t>Nashville Metro Schools – Nashville, TN*</a:t>
            </a:r>
          </a:p>
          <a:p>
            <a:r>
              <a:rPr lang="en-US" dirty="0"/>
              <a:t>West Virginia*</a:t>
            </a:r>
          </a:p>
          <a:p>
            <a:r>
              <a:rPr lang="en-US" dirty="0"/>
              <a:t>Washington State</a:t>
            </a:r>
          </a:p>
          <a:p>
            <a:r>
              <a:rPr lang="en-US" dirty="0"/>
              <a:t>Missouri*</a:t>
            </a:r>
          </a:p>
          <a:p>
            <a:r>
              <a:rPr lang="en-US" dirty="0"/>
              <a:t>Kentucky*</a:t>
            </a:r>
          </a:p>
          <a:p>
            <a:r>
              <a:rPr lang="en-US" dirty="0"/>
              <a:t>Prince Georges County – Baltimore, MD</a:t>
            </a:r>
          </a:p>
          <a:p>
            <a:r>
              <a:rPr lang="en-US" dirty="0"/>
              <a:t>Shelby County Schools – Memphis, TN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*teachers receiving credit toward licensure</a:t>
            </a:r>
          </a:p>
        </p:txBody>
      </p:sp>
    </p:spTree>
    <p:extLst>
      <p:ext uri="{BB962C8B-B14F-4D97-AF65-F5344CB8AC3E}">
        <p14:creationId xmlns:p14="http://schemas.microsoft.com/office/powerpoint/2010/main" val="428574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Characteristics and Needs of Beginning Teachers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Beginning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 CTE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</a:t>
                      </a:r>
                      <a:r>
                        <a:rPr lang="en-US" baseline="0" dirty="0"/>
                        <a:t> CTE Teachers Entering Through Alternative Route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Characteristics and Needs of Beginning Teachers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631392"/>
              </p:ext>
            </p:extLst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Beginning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 CTE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</a:t>
                      </a:r>
                      <a:r>
                        <a:rPr lang="en-US" baseline="0" dirty="0"/>
                        <a:t> CTE Teachers Entering Through Alternative Route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Reality shock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Loneliness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Loss of idealism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Struggle to survive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33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Characteristics and Needs of Beginning Teachers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02386"/>
              </p:ext>
            </p:extLst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Beginning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 CTE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</a:t>
                      </a:r>
                      <a:r>
                        <a:rPr lang="en-US" baseline="0" dirty="0"/>
                        <a:t> CTE Teachers Entering Through Alternative Route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Reality shock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Loneliness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Loss of idealism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Struggle to survive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Added responsibilities of lab and classroom space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Expectations to connect with business and the community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CTSOs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Possibly</a:t>
                      </a:r>
                      <a:r>
                        <a:rPr lang="en-US" baseline="0" dirty="0"/>
                        <a:t> teaching in larger blocks of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78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Characteristics and Needs of Beginning Teachers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715455"/>
              </p:ext>
            </p:extLst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Beginning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 CTE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Beginning</a:t>
                      </a:r>
                      <a:r>
                        <a:rPr lang="en-US" baseline="0" dirty="0"/>
                        <a:t> CTE Teachers Entering Through Alternative Route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Reality shock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Loneliness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Loss of idealism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Struggle to survive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Added responsibilities of lab and classroom space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Expectations to connect with business and the community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CTSOs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Possibly</a:t>
                      </a:r>
                      <a:r>
                        <a:rPr lang="en-US" baseline="0" dirty="0"/>
                        <a:t> teaching in larger blocks of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Demographics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Limited preparation in education theory,</a:t>
                      </a:r>
                      <a:r>
                        <a:rPr lang="en-US" baseline="0" dirty="0"/>
                        <a:t> practices and foundations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Mission of CTE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Curriculum foundations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33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6172200" cy="4525962"/>
          </a:xfrm>
        </p:spPr>
        <p:txBody>
          <a:bodyPr/>
          <a:lstStyle/>
          <a:p>
            <a:r>
              <a:rPr lang="en-US" dirty="0"/>
              <a:t>Teacher tasks</a:t>
            </a:r>
          </a:p>
          <a:p>
            <a:r>
              <a:rPr lang="en-US" dirty="0"/>
              <a:t>Teacher licensing and professional development</a:t>
            </a:r>
          </a:p>
          <a:p>
            <a:r>
              <a:rPr lang="en-US" dirty="0"/>
              <a:t>Institutional issues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Perceived Needs of </a:t>
            </a:r>
            <a:br>
              <a:rPr lang="en-US" dirty="0"/>
            </a:br>
            <a:r>
              <a:rPr lang="en-US" dirty="0"/>
              <a:t>Alternatively Certified CTE Teachers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5562600"/>
            <a:ext cx="601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Briggs, J. </a:t>
            </a:r>
            <a:r>
              <a:rPr lang="en-US" sz="1050" i="1" dirty="0"/>
              <a:t>Perceptions of career and technical education teachers about teacher </a:t>
            </a:r>
          </a:p>
          <a:p>
            <a:pPr algn="r"/>
            <a:r>
              <a:rPr lang="en-US" sz="1050" i="1" dirty="0"/>
              <a:t>mentoring and teacher retention</a:t>
            </a:r>
            <a:r>
              <a:rPr lang="en-US" sz="1050" dirty="0"/>
              <a:t>.  Ph.D. dissertation, The Ohio State University.</a:t>
            </a:r>
          </a:p>
        </p:txBody>
      </p:sp>
      <p:pic>
        <p:nvPicPr>
          <p:cNvPr id="5" name="Picture 2" descr="C:\Documents and Settings\hsass.BUMBLEBEEMAN\Local Settings\Temporary Internet Files\Content.IE5\7BOQF6CY\MC900434822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38800" y="2686820"/>
            <a:ext cx="2895372" cy="2895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Teaching to Lead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sz="2400" dirty="0"/>
              <a:t>A research-based professional development model designed to increase early career CTE teachers’ competence, self-efficacy and career commitment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3" r="6330" b="38008"/>
          <a:stretch/>
        </p:blipFill>
        <p:spPr>
          <a:xfrm>
            <a:off x="6186491" y="2254738"/>
            <a:ext cx="2810713" cy="2805723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571" y="4444645"/>
            <a:ext cx="2834640" cy="1787525"/>
          </a:xfrm>
          <a:prstGeom prst="rect">
            <a:avLst/>
          </a:prstGeom>
        </p:spPr>
      </p:pic>
      <p:pic>
        <p:nvPicPr>
          <p:cNvPr id="9" name="Picture 8" descr="K:\SREB Photo Library\VocEd-CT\17136900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891" y="352298"/>
            <a:ext cx="2270125" cy="225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954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82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Conceptual Framework High-Quality Professional Development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37711605"/>
              </p:ext>
            </p:extLst>
          </p:nvPr>
        </p:nvGraphicFramePr>
        <p:xfrm>
          <a:off x="543551" y="1480184"/>
          <a:ext cx="7167933" cy="4318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86389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0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Conceptual Framework </a:t>
            </a:r>
            <a:br>
              <a:rPr lang="en-US" dirty="0"/>
            </a:br>
            <a:r>
              <a:rPr lang="en-US" dirty="0"/>
              <a:t>for Teaching to Lead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38551495"/>
              </p:ext>
            </p:extLst>
          </p:nvPr>
        </p:nvGraphicFramePr>
        <p:xfrm>
          <a:off x="1951204" y="1403687"/>
          <a:ext cx="6248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685800" y="1693484"/>
            <a:ext cx="2438400" cy="160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7475" marR="0" lvl="1" indent="-117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Content responsive to the needs of CTE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teachers</a:t>
            </a:r>
          </a:p>
          <a:p>
            <a:pPr marL="117475" marR="0" lvl="0" indent="-117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Sequence and duration of the professional development sessions</a:t>
            </a:r>
          </a:p>
          <a:p>
            <a:pPr marL="117475" marR="0" lvl="0" indent="-117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Quality of instruction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3811487"/>
            <a:ext cx="2590800" cy="1428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6213" marR="0" lvl="1" indent="-1158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Regular, structured interaction with trained on-site mentor and administrator</a:t>
            </a:r>
          </a:p>
          <a:p>
            <a:pPr marL="176213" marR="0" lvl="0" indent="-1158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On-site observations and feedback from professional development instructor</a:t>
            </a:r>
          </a:p>
          <a:p>
            <a:pPr marL="176213" marR="0" lvl="0" indent="-1158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Regular interaction with a community of practice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477000" y="4389724"/>
            <a:ext cx="21336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5425" marR="0" lvl="1" indent="-1158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Instructional competence</a:t>
            </a:r>
          </a:p>
          <a:p>
            <a:pPr marL="225425" marR="0" lvl="1" indent="-1158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Confidence to impact student learning</a:t>
            </a:r>
          </a:p>
          <a:p>
            <a:pPr marL="225425" marR="0" lvl="0" indent="-1158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Career commitment to teaching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589" name="AutoShape 5"/>
          <p:cNvSpPr>
            <a:spLocks/>
          </p:cNvSpPr>
          <p:nvPr/>
        </p:nvSpPr>
        <p:spPr bwMode="auto">
          <a:xfrm>
            <a:off x="3124200" y="1693484"/>
            <a:ext cx="106679" cy="1295400"/>
          </a:xfrm>
          <a:prstGeom prst="rightBrace">
            <a:avLst>
              <a:gd name="adj1" fmla="val 8947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7590" name="AutoShape 6"/>
          <p:cNvSpPr>
            <a:spLocks/>
          </p:cNvSpPr>
          <p:nvPr/>
        </p:nvSpPr>
        <p:spPr bwMode="auto">
          <a:xfrm>
            <a:off x="3124200" y="3811487"/>
            <a:ext cx="152400" cy="1447800"/>
          </a:xfrm>
          <a:prstGeom prst="rightBrace">
            <a:avLst>
              <a:gd name="adj1" fmla="val 8947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7591" name="AutoShape 7"/>
          <p:cNvSpPr>
            <a:spLocks/>
          </p:cNvSpPr>
          <p:nvPr/>
        </p:nvSpPr>
        <p:spPr bwMode="auto">
          <a:xfrm rot="16200000">
            <a:off x="7217569" y="3717418"/>
            <a:ext cx="160337" cy="1184275"/>
          </a:xfrm>
          <a:prstGeom prst="rightBrace">
            <a:avLst>
              <a:gd name="adj1" fmla="val 6155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8930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2Lfinal">
  <a:themeElements>
    <a:clrScheme name="Custom 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483</TotalTime>
  <Words>1223</Words>
  <Application>Microsoft Office PowerPoint</Application>
  <PresentationFormat>On-screen Show (4:3)</PresentationFormat>
  <Paragraphs>290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T2Lfinal</vt:lpstr>
      <vt:lpstr>Teaching to Lead Preparing CTE Teachers for Today’s Students  Debbie Anderson, Director Debbie.Anderson@sreb.org cell# 502-220-0057</vt:lpstr>
      <vt:lpstr>Characteristics and Needs of Beginning Teachers</vt:lpstr>
      <vt:lpstr>Characteristics and Needs of Beginning Teachers</vt:lpstr>
      <vt:lpstr>Characteristics and Needs of Beginning Teachers</vt:lpstr>
      <vt:lpstr>Characteristics and Needs of Beginning Teachers</vt:lpstr>
      <vt:lpstr>Perceived Needs of  Alternatively Certified CTE Teachers</vt:lpstr>
      <vt:lpstr>Teaching to Lead</vt:lpstr>
      <vt:lpstr>Conceptual Framework High-Quality Professional Development</vt:lpstr>
      <vt:lpstr>Conceptual Framework  for Teaching to Lead</vt:lpstr>
      <vt:lpstr>Components of Teaching to Lead</vt:lpstr>
      <vt:lpstr>Professional Development</vt:lpstr>
      <vt:lpstr>Professional Development Content</vt:lpstr>
      <vt:lpstr>Instructional Planning Module</vt:lpstr>
      <vt:lpstr>Instructional Strategies Module</vt:lpstr>
      <vt:lpstr>Classroom Assessment Module</vt:lpstr>
      <vt:lpstr>Classroom Management Module</vt:lpstr>
      <vt:lpstr>PowerPoint Presentation</vt:lpstr>
      <vt:lpstr>Who is using Teaching to Lead?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Pearson</dc:creator>
  <cp:lastModifiedBy>Lorrie Hanifan</cp:lastModifiedBy>
  <cp:revision>68</cp:revision>
  <cp:lastPrinted>2016-08-01T14:45:40Z</cp:lastPrinted>
  <dcterms:created xsi:type="dcterms:W3CDTF">2015-04-20T20:40:52Z</dcterms:created>
  <dcterms:modified xsi:type="dcterms:W3CDTF">2019-04-25T13:20:12Z</dcterms:modified>
</cp:coreProperties>
</file>